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0" r:id="rId7"/>
    <p:sldId id="275" r:id="rId8"/>
    <p:sldId id="268" r:id="rId9"/>
    <p:sldId id="277" r:id="rId10"/>
    <p:sldId id="273" r:id="rId11"/>
    <p:sldId id="274" r:id="rId12"/>
    <p:sldId id="263" r:id="rId13"/>
    <p:sldId id="265" r:id="rId14"/>
    <p:sldId id="264" r:id="rId15"/>
    <p:sldId id="272" r:id="rId16"/>
    <p:sldId id="271" r:id="rId17"/>
    <p:sldId id="262" r:id="rId18"/>
    <p:sldId id="269" r:id="rId19"/>
    <p:sldId id="270" r:id="rId20"/>
    <p:sldId id="276" r:id="rId21"/>
    <p:sldId id="278" r:id="rId22"/>
    <p:sldId id="280" r:id="rId23"/>
    <p:sldId id="279" r:id="rId24"/>
    <p:sldId id="281" r:id="rId25"/>
    <p:sldId id="261" r:id="rId26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7F5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9" d="100"/>
          <a:sy n="79" d="100"/>
        </p:scale>
        <p:origin x="-1116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6A9C4-0341-4114-8613-3487D8F206CF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6142B25E-0B15-4421-B255-67EB01629223}">
      <dgm:prSet custT="1"/>
      <dgm:spPr/>
      <dgm:t>
        <a:bodyPr/>
        <a:lstStyle/>
        <a:p>
          <a:pPr rtl="0"/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市场功能分区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AC6505DE-5BE6-4727-BA98-DB2956EAB481}" type="parTrans" cxnId="{62832A2A-8417-422E-92F8-A1E5B3BE6C4A}">
      <dgm:prSet/>
      <dgm:spPr/>
      <dgm:t>
        <a:bodyPr/>
        <a:lstStyle/>
        <a:p>
          <a:endParaRPr lang="zh-CN" altLang="en-US" b="1"/>
        </a:p>
      </dgm:t>
    </dgm:pt>
    <dgm:pt modelId="{7A482DF5-D79C-4848-A91F-4503B7260E14}" type="sibTrans" cxnId="{62832A2A-8417-422E-92F8-A1E5B3BE6C4A}">
      <dgm:prSet/>
      <dgm:spPr/>
      <dgm:t>
        <a:bodyPr/>
        <a:lstStyle/>
        <a:p>
          <a:endParaRPr lang="zh-CN" altLang="en-US" b="1"/>
        </a:p>
      </dgm:t>
    </dgm:pt>
    <dgm:pt modelId="{A22B36E7-35BC-4F00-9273-5A079BDCA7AB}" type="pres">
      <dgm:prSet presAssocID="{6246A9C4-0341-4114-8613-3487D8F206C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D62749F-CA34-4FFF-89B8-7E3D8BC0A374}" type="pres">
      <dgm:prSet presAssocID="{6142B25E-0B15-4421-B255-67EB01629223}" presName="horFlow" presStyleCnt="0"/>
      <dgm:spPr/>
    </dgm:pt>
    <dgm:pt modelId="{C2D54F81-58AD-4A4A-BB15-A2100D793CBD}" type="pres">
      <dgm:prSet presAssocID="{6142B25E-0B15-4421-B255-67EB01629223}" presName="bigChev" presStyleLbl="node1" presStyleIdx="0" presStyleCnt="1" custScaleX="135867"/>
      <dgm:spPr/>
      <dgm:t>
        <a:bodyPr/>
        <a:lstStyle/>
        <a:p>
          <a:endParaRPr lang="zh-CN" altLang="en-US"/>
        </a:p>
      </dgm:t>
    </dgm:pt>
  </dgm:ptLst>
  <dgm:cxnLst>
    <dgm:cxn modelId="{B5C40CB8-2C38-4560-952C-D9562D693E18}" type="presOf" srcId="{6142B25E-0B15-4421-B255-67EB01629223}" destId="{C2D54F81-58AD-4A4A-BB15-A2100D793CBD}" srcOrd="0" destOrd="0" presId="urn:microsoft.com/office/officeart/2005/8/layout/lProcess3"/>
    <dgm:cxn modelId="{CF0670FC-A878-4199-AB68-DED308ECAFE0}" type="presOf" srcId="{6246A9C4-0341-4114-8613-3487D8F206CF}" destId="{A22B36E7-35BC-4F00-9273-5A079BDCA7AB}" srcOrd="0" destOrd="0" presId="urn:microsoft.com/office/officeart/2005/8/layout/lProcess3"/>
    <dgm:cxn modelId="{62832A2A-8417-422E-92F8-A1E5B3BE6C4A}" srcId="{6246A9C4-0341-4114-8613-3487D8F206CF}" destId="{6142B25E-0B15-4421-B255-67EB01629223}" srcOrd="0" destOrd="0" parTransId="{AC6505DE-5BE6-4727-BA98-DB2956EAB481}" sibTransId="{7A482DF5-D79C-4848-A91F-4503B7260E14}"/>
    <dgm:cxn modelId="{197ECC9F-25D8-4A99-B1F4-003E9230F2A6}" type="presParOf" srcId="{A22B36E7-35BC-4F00-9273-5A079BDCA7AB}" destId="{7D62749F-CA34-4FFF-89B8-7E3D8BC0A374}" srcOrd="0" destOrd="0" presId="urn:microsoft.com/office/officeart/2005/8/layout/lProcess3"/>
    <dgm:cxn modelId="{05EA9DE3-C4D3-472A-8516-7F666F8B6A80}" type="presParOf" srcId="{7D62749F-CA34-4FFF-89B8-7E3D8BC0A374}" destId="{C2D54F81-58AD-4A4A-BB15-A2100D793CB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343219-1F98-47C9-967C-FE26DB9993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466789-3B78-4AF4-A76F-10CED7CDFD99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b="1" dirty="0" smtClean="0"/>
            <a:t>租金</a:t>
          </a:r>
          <a:endParaRPr lang="zh-CN" altLang="en-US" sz="2000" b="1" dirty="0"/>
        </a:p>
      </dgm:t>
    </dgm:pt>
    <dgm:pt modelId="{EF54330C-ED7F-44F8-8838-2E454B62FB77}" type="parTrans" cxnId="{0306E2C6-EB7E-4E39-AAE0-BE573032C023}">
      <dgm:prSet/>
      <dgm:spPr/>
      <dgm:t>
        <a:bodyPr/>
        <a:lstStyle/>
        <a:p>
          <a:endParaRPr lang="zh-CN" altLang="en-US"/>
        </a:p>
      </dgm:t>
    </dgm:pt>
    <dgm:pt modelId="{4F030528-63ED-42FD-B270-D8952E46FB3C}" type="sibTrans" cxnId="{0306E2C6-EB7E-4E39-AAE0-BE573032C023}">
      <dgm:prSet/>
      <dgm:spPr/>
      <dgm:t>
        <a:bodyPr/>
        <a:lstStyle/>
        <a:p>
          <a:endParaRPr lang="zh-CN" altLang="en-US"/>
        </a:p>
      </dgm:t>
    </dgm:pt>
    <dgm:pt modelId="{3CF482DA-3E1C-4602-A0D8-2A608E92E539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b="1" dirty="0" smtClean="0"/>
            <a:t>管理收入</a:t>
          </a:r>
          <a:endParaRPr lang="zh-CN" altLang="en-US" sz="2000" b="1" dirty="0"/>
        </a:p>
      </dgm:t>
    </dgm:pt>
    <dgm:pt modelId="{7B8227BC-6CAD-40F6-8344-2F56FB2F797B}" type="parTrans" cxnId="{302475B6-4A61-4000-B4D2-70D050C7AFDF}">
      <dgm:prSet/>
      <dgm:spPr/>
      <dgm:t>
        <a:bodyPr/>
        <a:lstStyle/>
        <a:p>
          <a:endParaRPr lang="zh-CN" altLang="en-US"/>
        </a:p>
      </dgm:t>
    </dgm:pt>
    <dgm:pt modelId="{FEEC46A1-296A-4B9A-AA58-37A0B592DF01}" type="sibTrans" cxnId="{302475B6-4A61-4000-B4D2-70D050C7AFDF}">
      <dgm:prSet/>
      <dgm:spPr/>
      <dgm:t>
        <a:bodyPr/>
        <a:lstStyle/>
        <a:p>
          <a:endParaRPr lang="zh-CN" altLang="en-US"/>
        </a:p>
      </dgm:t>
    </dgm:pt>
    <dgm:pt modelId="{FD8DB4E6-635E-4601-BC2C-511CDB0C5FEA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b="1" dirty="0" smtClean="0"/>
            <a:t>其它收入</a:t>
          </a:r>
          <a:endParaRPr lang="zh-CN" altLang="en-US" sz="2000" b="1" dirty="0"/>
        </a:p>
      </dgm:t>
    </dgm:pt>
    <dgm:pt modelId="{5CF1383F-E7D4-4C69-917C-2CBDBEE5B78A}" type="parTrans" cxnId="{BD9FD90A-A5FD-4F47-A1D1-44770011ACC7}">
      <dgm:prSet/>
      <dgm:spPr/>
      <dgm:t>
        <a:bodyPr/>
        <a:lstStyle/>
        <a:p>
          <a:endParaRPr lang="zh-CN" altLang="en-US"/>
        </a:p>
      </dgm:t>
    </dgm:pt>
    <dgm:pt modelId="{A40C11BA-31FE-4DF6-A0AB-8F9A0D451ED4}" type="sibTrans" cxnId="{BD9FD90A-A5FD-4F47-A1D1-44770011ACC7}">
      <dgm:prSet/>
      <dgm:spPr/>
      <dgm:t>
        <a:bodyPr/>
        <a:lstStyle/>
        <a:p>
          <a:endParaRPr lang="zh-CN" altLang="en-US"/>
        </a:p>
      </dgm:t>
    </dgm:pt>
    <dgm:pt modelId="{9C23ECEF-C131-4FF0-A49D-B29839A00EA1}" type="pres">
      <dgm:prSet presAssocID="{58343219-1F98-47C9-967C-FE26DB999331}" presName="CompostProcess" presStyleCnt="0">
        <dgm:presLayoutVars>
          <dgm:dir/>
          <dgm:resizeHandles val="exact"/>
        </dgm:presLayoutVars>
      </dgm:prSet>
      <dgm:spPr/>
    </dgm:pt>
    <dgm:pt modelId="{6739267D-F913-46D2-B60D-A8D1FE56318A}" type="pres">
      <dgm:prSet presAssocID="{58343219-1F98-47C9-967C-FE26DB999331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7A66DE92-9929-48F7-B348-DD7B0A235051}" type="pres">
      <dgm:prSet presAssocID="{58343219-1F98-47C9-967C-FE26DB999331}" presName="linearProcess" presStyleCnt="0"/>
      <dgm:spPr/>
    </dgm:pt>
    <dgm:pt modelId="{12CA8286-086E-4A0F-A991-D9A86CE9EEAE}" type="pres">
      <dgm:prSet presAssocID="{AF466789-3B78-4AF4-A76F-10CED7CDFD99}" presName="textNode" presStyleLbl="node1" presStyleIdx="0" presStyleCnt="3" custScaleY="125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7CBF24-DA5C-443A-A44C-8CB3A9EE33E2}" type="pres">
      <dgm:prSet presAssocID="{4F030528-63ED-42FD-B270-D8952E46FB3C}" presName="sibTrans" presStyleCnt="0"/>
      <dgm:spPr/>
    </dgm:pt>
    <dgm:pt modelId="{AB7E250D-C4C7-409F-A61B-10740C848266}" type="pres">
      <dgm:prSet presAssocID="{3CF482DA-3E1C-4602-A0D8-2A608E92E539}" presName="textNode" presStyleLbl="node1" presStyleIdx="1" presStyleCnt="3" custScaleY="125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EF8CF5-61AC-4B88-9C34-4665348D9FF4}" type="pres">
      <dgm:prSet presAssocID="{FEEC46A1-296A-4B9A-AA58-37A0B592DF01}" presName="sibTrans" presStyleCnt="0"/>
      <dgm:spPr/>
    </dgm:pt>
    <dgm:pt modelId="{C1CFFF0A-90E1-40DB-99F0-42406962BF61}" type="pres">
      <dgm:prSet presAssocID="{FD8DB4E6-635E-4601-BC2C-511CDB0C5FEA}" presName="textNode" presStyleLbl="node1" presStyleIdx="2" presStyleCnt="3" custScaleY="125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5641E09-F2AA-456E-B8D8-30BA31208B0B}" type="presOf" srcId="{FD8DB4E6-635E-4601-BC2C-511CDB0C5FEA}" destId="{C1CFFF0A-90E1-40DB-99F0-42406962BF61}" srcOrd="0" destOrd="0" presId="urn:microsoft.com/office/officeart/2005/8/layout/hProcess9"/>
    <dgm:cxn modelId="{E0DAD731-3C1B-4B87-A6AD-7A8A9E59F922}" type="presOf" srcId="{58343219-1F98-47C9-967C-FE26DB999331}" destId="{9C23ECEF-C131-4FF0-A49D-B29839A00EA1}" srcOrd="0" destOrd="0" presId="urn:microsoft.com/office/officeart/2005/8/layout/hProcess9"/>
    <dgm:cxn modelId="{302475B6-4A61-4000-B4D2-70D050C7AFDF}" srcId="{58343219-1F98-47C9-967C-FE26DB999331}" destId="{3CF482DA-3E1C-4602-A0D8-2A608E92E539}" srcOrd="1" destOrd="0" parTransId="{7B8227BC-6CAD-40F6-8344-2F56FB2F797B}" sibTransId="{FEEC46A1-296A-4B9A-AA58-37A0B592DF01}"/>
    <dgm:cxn modelId="{840DAB7E-960B-4D81-A52F-6A2787A140A6}" type="presOf" srcId="{3CF482DA-3E1C-4602-A0D8-2A608E92E539}" destId="{AB7E250D-C4C7-409F-A61B-10740C848266}" srcOrd="0" destOrd="0" presId="urn:microsoft.com/office/officeart/2005/8/layout/hProcess9"/>
    <dgm:cxn modelId="{BD9FD90A-A5FD-4F47-A1D1-44770011ACC7}" srcId="{58343219-1F98-47C9-967C-FE26DB999331}" destId="{FD8DB4E6-635E-4601-BC2C-511CDB0C5FEA}" srcOrd="2" destOrd="0" parTransId="{5CF1383F-E7D4-4C69-917C-2CBDBEE5B78A}" sibTransId="{A40C11BA-31FE-4DF6-A0AB-8F9A0D451ED4}"/>
    <dgm:cxn modelId="{E32554B8-F6E3-4A1E-9379-3A115FA3E5AB}" type="presOf" srcId="{AF466789-3B78-4AF4-A76F-10CED7CDFD99}" destId="{12CA8286-086E-4A0F-A991-D9A86CE9EEAE}" srcOrd="0" destOrd="0" presId="urn:microsoft.com/office/officeart/2005/8/layout/hProcess9"/>
    <dgm:cxn modelId="{0306E2C6-EB7E-4E39-AAE0-BE573032C023}" srcId="{58343219-1F98-47C9-967C-FE26DB999331}" destId="{AF466789-3B78-4AF4-A76F-10CED7CDFD99}" srcOrd="0" destOrd="0" parTransId="{EF54330C-ED7F-44F8-8838-2E454B62FB77}" sibTransId="{4F030528-63ED-42FD-B270-D8952E46FB3C}"/>
    <dgm:cxn modelId="{DC8092C6-05D4-40C0-BD71-4745F1DC955B}" type="presParOf" srcId="{9C23ECEF-C131-4FF0-A49D-B29839A00EA1}" destId="{6739267D-F913-46D2-B60D-A8D1FE56318A}" srcOrd="0" destOrd="0" presId="urn:microsoft.com/office/officeart/2005/8/layout/hProcess9"/>
    <dgm:cxn modelId="{3F49F306-E731-4A23-9FF8-410299A483C4}" type="presParOf" srcId="{9C23ECEF-C131-4FF0-A49D-B29839A00EA1}" destId="{7A66DE92-9929-48F7-B348-DD7B0A235051}" srcOrd="1" destOrd="0" presId="urn:microsoft.com/office/officeart/2005/8/layout/hProcess9"/>
    <dgm:cxn modelId="{5051F9E9-71C3-4AF9-A7B1-B436EDE45537}" type="presParOf" srcId="{7A66DE92-9929-48F7-B348-DD7B0A235051}" destId="{12CA8286-086E-4A0F-A991-D9A86CE9EEAE}" srcOrd="0" destOrd="0" presId="urn:microsoft.com/office/officeart/2005/8/layout/hProcess9"/>
    <dgm:cxn modelId="{4B4A16B3-A868-4FEB-A499-10CE05019C29}" type="presParOf" srcId="{7A66DE92-9929-48F7-B348-DD7B0A235051}" destId="{887CBF24-DA5C-443A-A44C-8CB3A9EE33E2}" srcOrd="1" destOrd="0" presId="urn:microsoft.com/office/officeart/2005/8/layout/hProcess9"/>
    <dgm:cxn modelId="{6BEF1365-E7E6-43DD-9DC6-EA25E0663BBE}" type="presParOf" srcId="{7A66DE92-9929-48F7-B348-DD7B0A235051}" destId="{AB7E250D-C4C7-409F-A61B-10740C848266}" srcOrd="2" destOrd="0" presId="urn:microsoft.com/office/officeart/2005/8/layout/hProcess9"/>
    <dgm:cxn modelId="{7E7C1A53-A7FC-469A-BC03-5E7053A0A776}" type="presParOf" srcId="{7A66DE92-9929-48F7-B348-DD7B0A235051}" destId="{E7EF8CF5-61AC-4B88-9C34-4665348D9FF4}" srcOrd="3" destOrd="0" presId="urn:microsoft.com/office/officeart/2005/8/layout/hProcess9"/>
    <dgm:cxn modelId="{B516F4EA-24C7-48B5-847C-B4AA505BDC9D}" type="presParOf" srcId="{7A66DE92-9929-48F7-B348-DD7B0A235051}" destId="{C1CFFF0A-90E1-40DB-99F0-42406962B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32B091-B510-4A76-AFC2-E2D97F3219F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88D9D89-E5F1-44F3-8D33-DA32A90E8258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运输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580591CF-AF7F-424E-91DC-348779959A59}" type="parTrans" cxnId="{701536DB-3492-43D9-86A7-306EE9A5847A}">
      <dgm:prSet/>
      <dgm:spPr/>
      <dgm:t>
        <a:bodyPr/>
        <a:lstStyle/>
        <a:p>
          <a:endParaRPr lang="zh-CN" altLang="en-US"/>
        </a:p>
      </dgm:t>
    </dgm:pt>
    <dgm:pt modelId="{50D045F7-32CA-48DE-AA7C-045DC3171995}" type="sibTrans" cxnId="{701536DB-3492-43D9-86A7-306EE9A5847A}">
      <dgm:prSet/>
      <dgm:spPr/>
      <dgm:t>
        <a:bodyPr/>
        <a:lstStyle/>
        <a:p>
          <a:endParaRPr lang="zh-CN" altLang="en-US"/>
        </a:p>
      </dgm:t>
    </dgm:pt>
    <dgm:pt modelId="{EC8328C6-CF1D-45E3-A70A-0B80B82BC36D}">
      <dgm:prSet phldrT="[文本]" custT="1"/>
      <dgm:spPr/>
      <dgm:t>
        <a:bodyPr/>
        <a:lstStyle/>
        <a:p>
          <a:pPr>
            <a:lnSpc>
              <a:spcPts val="3200"/>
            </a:lnSpc>
            <a:spcAft>
              <a:spcPts val="1200"/>
            </a:spcAft>
          </a:pPr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现货市场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3049ED74-4DDA-4C9D-B58B-72CB750B9B51}" type="parTrans" cxnId="{392CD801-753E-4764-9D2F-8176AEE65719}">
      <dgm:prSet/>
      <dgm:spPr/>
      <dgm:t>
        <a:bodyPr/>
        <a:lstStyle/>
        <a:p>
          <a:endParaRPr lang="zh-CN" altLang="en-US"/>
        </a:p>
      </dgm:t>
    </dgm:pt>
    <dgm:pt modelId="{9F5B9166-3B60-436D-A583-3C4942A929FE}" type="sibTrans" cxnId="{392CD801-753E-4764-9D2F-8176AEE65719}">
      <dgm:prSet/>
      <dgm:spPr/>
      <dgm:t>
        <a:bodyPr/>
        <a:lstStyle/>
        <a:p>
          <a:endParaRPr lang="zh-CN" altLang="en-US"/>
        </a:p>
      </dgm:t>
    </dgm:pt>
    <dgm:pt modelId="{BEB334DF-66C9-4F54-98EA-253058185C0F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配送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A511E83C-45DB-40BE-8BE3-5A964B32B787}" type="parTrans" cxnId="{77C1109B-0F02-456D-AB7C-F3D2C97611F6}">
      <dgm:prSet/>
      <dgm:spPr/>
      <dgm:t>
        <a:bodyPr/>
        <a:lstStyle/>
        <a:p>
          <a:endParaRPr lang="zh-CN" altLang="en-US"/>
        </a:p>
      </dgm:t>
    </dgm:pt>
    <dgm:pt modelId="{85FC0D6B-BBC1-48C5-8F30-5999088F6AB6}" type="sibTrans" cxnId="{77C1109B-0F02-456D-AB7C-F3D2C97611F6}">
      <dgm:prSet/>
      <dgm:spPr/>
      <dgm:t>
        <a:bodyPr/>
        <a:lstStyle/>
        <a:p>
          <a:endParaRPr lang="zh-CN" altLang="en-US"/>
        </a:p>
      </dgm:t>
    </dgm:pt>
    <dgm:pt modelId="{6D394661-C949-41CC-B98A-D33F2124E040}">
      <dgm:prSet phldrT="[文本]"/>
      <dgm:spPr/>
      <dgm:t>
        <a:bodyPr/>
        <a:lstStyle/>
        <a:p>
          <a:r>
            <a:rPr lang="zh-CN" altLang="en-US" b="1" dirty="0" smtClean="0">
              <a:latin typeface="微软雅黑" pitchFamily="34" charset="-122"/>
              <a:ea typeface="微软雅黑" pitchFamily="34" charset="-122"/>
            </a:rPr>
            <a:t>客户端</a:t>
          </a:r>
          <a:endParaRPr lang="zh-CN" altLang="en-US" b="1" dirty="0">
            <a:latin typeface="微软雅黑" pitchFamily="34" charset="-122"/>
            <a:ea typeface="微软雅黑" pitchFamily="34" charset="-122"/>
          </a:endParaRPr>
        </a:p>
      </dgm:t>
    </dgm:pt>
    <dgm:pt modelId="{797747CE-1F98-4AB7-A09A-7214B9E2A705}" type="parTrans" cxnId="{74E05F93-C4D9-45D0-958B-D84994F41A76}">
      <dgm:prSet/>
      <dgm:spPr/>
      <dgm:t>
        <a:bodyPr/>
        <a:lstStyle/>
        <a:p>
          <a:endParaRPr lang="zh-CN" altLang="en-US"/>
        </a:p>
      </dgm:t>
    </dgm:pt>
    <dgm:pt modelId="{20091309-17FD-4355-8211-FEB703C3F514}" type="sibTrans" cxnId="{74E05F93-C4D9-45D0-958B-D84994F41A76}">
      <dgm:prSet/>
      <dgm:spPr/>
      <dgm:t>
        <a:bodyPr/>
        <a:lstStyle/>
        <a:p>
          <a:endParaRPr lang="zh-CN" altLang="en-US"/>
        </a:p>
      </dgm:t>
    </dgm:pt>
    <dgm:pt modelId="{F9FBC8A0-584B-41CA-A1EA-A5B479874BA8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供货源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E1BAD236-324C-4A6D-9B21-B2AFD226D6F5}" type="parTrans" cxnId="{EF7A5C9B-3CC2-413D-B57A-BD6ADE5843AA}">
      <dgm:prSet/>
      <dgm:spPr/>
      <dgm:t>
        <a:bodyPr/>
        <a:lstStyle/>
        <a:p>
          <a:endParaRPr lang="zh-CN" altLang="en-US"/>
        </a:p>
      </dgm:t>
    </dgm:pt>
    <dgm:pt modelId="{337D5935-0270-4D69-A565-93BDBC393B82}" type="sibTrans" cxnId="{EF7A5C9B-3CC2-413D-B57A-BD6ADE5843AA}">
      <dgm:prSet/>
      <dgm:spPr/>
      <dgm:t>
        <a:bodyPr/>
        <a:lstStyle/>
        <a:p>
          <a:endParaRPr lang="zh-CN" altLang="en-US"/>
        </a:p>
      </dgm:t>
    </dgm:pt>
    <dgm:pt modelId="{6DC4D37A-3144-4CB4-9971-D9EA9F98426C}" type="pres">
      <dgm:prSet presAssocID="{9832B091-B510-4A76-AFC2-E2D97F3219F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2533B1D-5582-4031-B7E2-EB3C918FE856}" type="pres">
      <dgm:prSet presAssocID="{9832B091-B510-4A76-AFC2-E2D97F3219FF}" presName="arrow" presStyleLbl="bgShp" presStyleIdx="0" presStyleCnt="1" custLinFactNeighborY="1059"/>
      <dgm:spPr/>
    </dgm:pt>
    <dgm:pt modelId="{4F219416-581B-4B77-B206-3F526B1339FB}" type="pres">
      <dgm:prSet presAssocID="{9832B091-B510-4A76-AFC2-E2D97F3219FF}" presName="arrowDiagram5" presStyleCnt="0"/>
      <dgm:spPr/>
    </dgm:pt>
    <dgm:pt modelId="{18224468-B666-452F-B845-B89D303E78E7}" type="pres">
      <dgm:prSet presAssocID="{F9FBC8A0-584B-41CA-A1EA-A5B479874BA8}" presName="bullet5a" presStyleLbl="node1" presStyleIdx="0" presStyleCnt="5" custLinFactX="-200000" custLinFactY="300000" custLinFactNeighborX="-279412" custLinFactNeighborY="316816"/>
      <dgm:spPr/>
    </dgm:pt>
    <dgm:pt modelId="{B738F65A-116C-473C-964E-7867D531FBDB}" type="pres">
      <dgm:prSet presAssocID="{F9FBC8A0-584B-41CA-A1EA-A5B479874BA8}" presName="textBox5a" presStyleLbl="revTx" presStyleIdx="0" presStyleCnt="5" custScaleX="133498" custScaleY="58181" custLinFactNeighborX="-58240" custLinFactNeighborY="430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E3CB11-831D-47A3-9A9D-DE3091C8B923}" type="pres">
      <dgm:prSet presAssocID="{C88D9D89-E5F1-44F3-8D33-DA32A90E8258}" presName="bullet5b" presStyleLbl="node1" presStyleIdx="1" presStyleCnt="5" custLinFactX="-100000" custLinFactY="100000" custLinFactNeighborX="-192647" custLinFactNeighborY="168852"/>
      <dgm:spPr/>
    </dgm:pt>
    <dgm:pt modelId="{6B260122-5EF4-4AD3-AD6E-ED614A44FEEE}" type="pres">
      <dgm:prSet presAssocID="{C88D9D89-E5F1-44F3-8D33-DA32A90E8258}" presName="textBox5b" presStyleLbl="revTx" presStyleIdx="1" presStyleCnt="5" custScaleY="32051" custLinFactNeighborX="-53047" custLinFactNeighborY="-838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6F46AD-2D3E-41BF-801D-649BFF8857FA}" type="pres">
      <dgm:prSet presAssocID="{EC8328C6-CF1D-45E3-A70A-0B80B82BC36D}" presName="bullet5c" presStyleLbl="node1" presStyleIdx="2" presStyleCnt="5" custLinFactX="-60661" custLinFactNeighborX="-100000" custLinFactNeighborY="81710"/>
      <dgm:spPr/>
    </dgm:pt>
    <dgm:pt modelId="{8988BCA9-5551-445A-8090-E9384D5B7108}" type="pres">
      <dgm:prSet presAssocID="{EC8328C6-CF1D-45E3-A70A-0B80B82BC36D}" presName="textBox5c" presStyleLbl="revTx" presStyleIdx="2" presStyleCnt="5" custScaleX="75617" custScaleY="29244" custLinFactNeighborX="-46297" custLinFactNeighborY="-343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0DE025-FF55-43EC-B285-78B0E7F086F9}" type="pres">
      <dgm:prSet presAssocID="{BEB334DF-66C9-4F54-98EA-253058185C0F}" presName="bullet5d" presStyleLbl="node1" presStyleIdx="3" presStyleCnt="5" custLinFactNeighborX="-44876" custLinFactNeighborY="12642"/>
      <dgm:spPr/>
    </dgm:pt>
    <dgm:pt modelId="{D298F4EB-410D-4F5E-B227-793689F0D5C9}" type="pres">
      <dgm:prSet presAssocID="{BEB334DF-66C9-4F54-98EA-253058185C0F}" presName="textBox5d" presStyleLbl="revTx" presStyleIdx="3" presStyleCnt="5" custScaleX="76471" custScaleY="18174" custLinFactNeighborX="-35294" custLinFactNeighborY="-352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AE6F15-789F-4C86-866F-BF889A696756}" type="pres">
      <dgm:prSet presAssocID="{6D394661-C949-41CC-B98A-D33F2124E040}" presName="bullet5e" presStyleLbl="node1" presStyleIdx="4" presStyleCnt="5"/>
      <dgm:spPr/>
    </dgm:pt>
    <dgm:pt modelId="{25028D29-0673-4BB3-83AD-52098990222F}" type="pres">
      <dgm:prSet presAssocID="{6D394661-C949-41CC-B98A-D33F2124E040}" presName="textBox5e" presStyleLbl="revTx" presStyleIdx="4" presStyleCnt="5" custScaleX="88235" custScaleY="15127" custLinFactNeighborX="-2095" custLinFactNeighborY="-4340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7C1109B-0F02-456D-AB7C-F3D2C97611F6}" srcId="{9832B091-B510-4A76-AFC2-E2D97F3219FF}" destId="{BEB334DF-66C9-4F54-98EA-253058185C0F}" srcOrd="3" destOrd="0" parTransId="{A511E83C-45DB-40BE-8BE3-5A964B32B787}" sibTransId="{85FC0D6B-BBC1-48C5-8F30-5999088F6AB6}"/>
    <dgm:cxn modelId="{EF7A5C9B-3CC2-413D-B57A-BD6ADE5843AA}" srcId="{9832B091-B510-4A76-AFC2-E2D97F3219FF}" destId="{F9FBC8A0-584B-41CA-A1EA-A5B479874BA8}" srcOrd="0" destOrd="0" parTransId="{E1BAD236-324C-4A6D-9B21-B2AFD226D6F5}" sibTransId="{337D5935-0270-4D69-A565-93BDBC393B82}"/>
    <dgm:cxn modelId="{961604F9-0194-4B68-A481-F935503F0ED9}" type="presOf" srcId="{F9FBC8A0-584B-41CA-A1EA-A5B479874BA8}" destId="{B738F65A-116C-473C-964E-7867D531FBDB}" srcOrd="0" destOrd="0" presId="urn:microsoft.com/office/officeart/2005/8/layout/arrow2"/>
    <dgm:cxn modelId="{73CEF523-A4C0-4E50-AD2F-EBDC2D19C40A}" type="presOf" srcId="{EC8328C6-CF1D-45E3-A70A-0B80B82BC36D}" destId="{8988BCA9-5551-445A-8090-E9384D5B7108}" srcOrd="0" destOrd="0" presId="urn:microsoft.com/office/officeart/2005/8/layout/arrow2"/>
    <dgm:cxn modelId="{D9D4DA5C-D9E4-4AEE-8C95-D5DC4D7AEA52}" type="presOf" srcId="{C88D9D89-E5F1-44F3-8D33-DA32A90E8258}" destId="{6B260122-5EF4-4AD3-AD6E-ED614A44FEEE}" srcOrd="0" destOrd="0" presId="urn:microsoft.com/office/officeart/2005/8/layout/arrow2"/>
    <dgm:cxn modelId="{701536DB-3492-43D9-86A7-306EE9A5847A}" srcId="{9832B091-B510-4A76-AFC2-E2D97F3219FF}" destId="{C88D9D89-E5F1-44F3-8D33-DA32A90E8258}" srcOrd="1" destOrd="0" parTransId="{580591CF-AF7F-424E-91DC-348779959A59}" sibTransId="{50D045F7-32CA-48DE-AA7C-045DC3171995}"/>
    <dgm:cxn modelId="{392CD801-753E-4764-9D2F-8176AEE65719}" srcId="{9832B091-B510-4A76-AFC2-E2D97F3219FF}" destId="{EC8328C6-CF1D-45E3-A70A-0B80B82BC36D}" srcOrd="2" destOrd="0" parTransId="{3049ED74-4DDA-4C9D-B58B-72CB750B9B51}" sibTransId="{9F5B9166-3B60-436D-A583-3C4942A929FE}"/>
    <dgm:cxn modelId="{883E4947-4815-4751-A8D1-AB543A212450}" type="presOf" srcId="{9832B091-B510-4A76-AFC2-E2D97F3219FF}" destId="{6DC4D37A-3144-4CB4-9971-D9EA9F98426C}" srcOrd="0" destOrd="0" presId="urn:microsoft.com/office/officeart/2005/8/layout/arrow2"/>
    <dgm:cxn modelId="{74E05F93-C4D9-45D0-958B-D84994F41A76}" srcId="{9832B091-B510-4A76-AFC2-E2D97F3219FF}" destId="{6D394661-C949-41CC-B98A-D33F2124E040}" srcOrd="4" destOrd="0" parTransId="{797747CE-1F98-4AB7-A09A-7214B9E2A705}" sibTransId="{20091309-17FD-4355-8211-FEB703C3F514}"/>
    <dgm:cxn modelId="{ACFDBC34-6AEC-4ECF-85EE-B9D9538A0AE8}" type="presOf" srcId="{6D394661-C949-41CC-B98A-D33F2124E040}" destId="{25028D29-0673-4BB3-83AD-52098990222F}" srcOrd="0" destOrd="0" presId="urn:microsoft.com/office/officeart/2005/8/layout/arrow2"/>
    <dgm:cxn modelId="{7D9EA318-141F-4BDE-99A7-0BD5A66C80AB}" type="presOf" srcId="{BEB334DF-66C9-4F54-98EA-253058185C0F}" destId="{D298F4EB-410D-4F5E-B227-793689F0D5C9}" srcOrd="0" destOrd="0" presId="urn:microsoft.com/office/officeart/2005/8/layout/arrow2"/>
    <dgm:cxn modelId="{4A82CC45-0741-4110-8BB1-F7849849792A}" type="presParOf" srcId="{6DC4D37A-3144-4CB4-9971-D9EA9F98426C}" destId="{E2533B1D-5582-4031-B7E2-EB3C918FE856}" srcOrd="0" destOrd="0" presId="urn:microsoft.com/office/officeart/2005/8/layout/arrow2"/>
    <dgm:cxn modelId="{27EB8D4B-463D-4479-9BE5-0D139F3B21DF}" type="presParOf" srcId="{6DC4D37A-3144-4CB4-9971-D9EA9F98426C}" destId="{4F219416-581B-4B77-B206-3F526B1339FB}" srcOrd="1" destOrd="0" presId="urn:microsoft.com/office/officeart/2005/8/layout/arrow2"/>
    <dgm:cxn modelId="{DD5ECF9F-B190-4D98-B9E6-10180FE38FD4}" type="presParOf" srcId="{4F219416-581B-4B77-B206-3F526B1339FB}" destId="{18224468-B666-452F-B845-B89D303E78E7}" srcOrd="0" destOrd="0" presId="urn:microsoft.com/office/officeart/2005/8/layout/arrow2"/>
    <dgm:cxn modelId="{08ED3B82-CA4C-42BB-99E4-59E9E0F592CF}" type="presParOf" srcId="{4F219416-581B-4B77-B206-3F526B1339FB}" destId="{B738F65A-116C-473C-964E-7867D531FBDB}" srcOrd="1" destOrd="0" presId="urn:microsoft.com/office/officeart/2005/8/layout/arrow2"/>
    <dgm:cxn modelId="{CAF3C815-4828-4A35-AA68-F8EE1C60ED73}" type="presParOf" srcId="{4F219416-581B-4B77-B206-3F526B1339FB}" destId="{30E3CB11-831D-47A3-9A9D-DE3091C8B923}" srcOrd="2" destOrd="0" presId="urn:microsoft.com/office/officeart/2005/8/layout/arrow2"/>
    <dgm:cxn modelId="{E9612D34-3439-40FB-86BE-151BEBECA310}" type="presParOf" srcId="{4F219416-581B-4B77-B206-3F526B1339FB}" destId="{6B260122-5EF4-4AD3-AD6E-ED614A44FEEE}" srcOrd="3" destOrd="0" presId="urn:microsoft.com/office/officeart/2005/8/layout/arrow2"/>
    <dgm:cxn modelId="{24F4BBEA-1644-439D-B0FC-7630334E73E3}" type="presParOf" srcId="{4F219416-581B-4B77-B206-3F526B1339FB}" destId="{0D6F46AD-2D3E-41BF-801D-649BFF8857FA}" srcOrd="4" destOrd="0" presId="urn:microsoft.com/office/officeart/2005/8/layout/arrow2"/>
    <dgm:cxn modelId="{E712B873-2794-451A-B873-4BAE77FCF17E}" type="presParOf" srcId="{4F219416-581B-4B77-B206-3F526B1339FB}" destId="{8988BCA9-5551-445A-8090-E9384D5B7108}" srcOrd="5" destOrd="0" presId="urn:microsoft.com/office/officeart/2005/8/layout/arrow2"/>
    <dgm:cxn modelId="{02A59AA4-D025-4CF7-A78A-49699D16204B}" type="presParOf" srcId="{4F219416-581B-4B77-B206-3F526B1339FB}" destId="{BB0DE025-FF55-43EC-B285-78B0E7F086F9}" srcOrd="6" destOrd="0" presId="urn:microsoft.com/office/officeart/2005/8/layout/arrow2"/>
    <dgm:cxn modelId="{979B21A3-B087-497F-9BD0-C5FCBBCA7DE7}" type="presParOf" srcId="{4F219416-581B-4B77-B206-3F526B1339FB}" destId="{D298F4EB-410D-4F5E-B227-793689F0D5C9}" srcOrd="7" destOrd="0" presId="urn:microsoft.com/office/officeart/2005/8/layout/arrow2"/>
    <dgm:cxn modelId="{B706E67B-3B58-4D96-90A8-00D3DB3BB1F2}" type="presParOf" srcId="{4F219416-581B-4B77-B206-3F526B1339FB}" destId="{0CAE6F15-789F-4C86-866F-BF889A696756}" srcOrd="8" destOrd="0" presId="urn:microsoft.com/office/officeart/2005/8/layout/arrow2"/>
    <dgm:cxn modelId="{4466CC9E-C45E-4FA6-9B5D-4DAD7B26EC12}" type="presParOf" srcId="{4F219416-581B-4B77-B206-3F526B1339FB}" destId="{25028D29-0673-4BB3-83AD-52098990222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343219-1F98-47C9-967C-FE26DB9993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466789-3B78-4AF4-A76F-10CED7CDFD99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1600" b="1" dirty="0" smtClean="0"/>
            <a:t>售铺</a:t>
          </a:r>
          <a:endParaRPr lang="zh-CN" altLang="en-US" sz="1600" b="1" dirty="0"/>
        </a:p>
      </dgm:t>
    </dgm:pt>
    <dgm:pt modelId="{EF54330C-ED7F-44F8-8838-2E454B62FB77}" type="parTrans" cxnId="{0306E2C6-EB7E-4E39-AAE0-BE573032C023}">
      <dgm:prSet/>
      <dgm:spPr/>
      <dgm:t>
        <a:bodyPr/>
        <a:lstStyle/>
        <a:p>
          <a:endParaRPr lang="zh-CN" altLang="en-US"/>
        </a:p>
      </dgm:t>
    </dgm:pt>
    <dgm:pt modelId="{4F030528-63ED-42FD-B270-D8952E46FB3C}" type="sibTrans" cxnId="{0306E2C6-EB7E-4E39-AAE0-BE573032C023}">
      <dgm:prSet/>
      <dgm:spPr/>
      <dgm:t>
        <a:bodyPr/>
        <a:lstStyle/>
        <a:p>
          <a:endParaRPr lang="zh-CN" altLang="en-US"/>
        </a:p>
      </dgm:t>
    </dgm:pt>
    <dgm:pt modelId="{3CF482DA-3E1C-4602-A0D8-2A608E92E539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1600" b="1" dirty="0" smtClean="0"/>
            <a:t>管理收入</a:t>
          </a:r>
          <a:endParaRPr lang="zh-CN" altLang="en-US" sz="1600" b="1" dirty="0"/>
        </a:p>
      </dgm:t>
    </dgm:pt>
    <dgm:pt modelId="{7B8227BC-6CAD-40F6-8344-2F56FB2F797B}" type="parTrans" cxnId="{302475B6-4A61-4000-B4D2-70D050C7AFDF}">
      <dgm:prSet/>
      <dgm:spPr/>
      <dgm:t>
        <a:bodyPr/>
        <a:lstStyle/>
        <a:p>
          <a:endParaRPr lang="zh-CN" altLang="en-US"/>
        </a:p>
      </dgm:t>
    </dgm:pt>
    <dgm:pt modelId="{FEEC46A1-296A-4B9A-AA58-37A0B592DF01}" type="sibTrans" cxnId="{302475B6-4A61-4000-B4D2-70D050C7AFDF}">
      <dgm:prSet/>
      <dgm:spPr/>
      <dgm:t>
        <a:bodyPr/>
        <a:lstStyle/>
        <a:p>
          <a:endParaRPr lang="zh-CN" altLang="en-US"/>
        </a:p>
      </dgm:t>
    </dgm:pt>
    <dgm:pt modelId="{FD8DB4E6-635E-4601-BC2C-511CDB0C5FEA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1600" b="1" dirty="0" smtClean="0"/>
            <a:t>其它收入</a:t>
          </a:r>
          <a:endParaRPr lang="zh-CN" altLang="en-US" sz="1600" b="1" dirty="0"/>
        </a:p>
      </dgm:t>
    </dgm:pt>
    <dgm:pt modelId="{5CF1383F-E7D4-4C69-917C-2CBDBEE5B78A}" type="parTrans" cxnId="{BD9FD90A-A5FD-4F47-A1D1-44770011ACC7}">
      <dgm:prSet/>
      <dgm:spPr/>
      <dgm:t>
        <a:bodyPr/>
        <a:lstStyle/>
        <a:p>
          <a:endParaRPr lang="zh-CN" altLang="en-US"/>
        </a:p>
      </dgm:t>
    </dgm:pt>
    <dgm:pt modelId="{A40C11BA-31FE-4DF6-A0AB-8F9A0D451ED4}" type="sibTrans" cxnId="{BD9FD90A-A5FD-4F47-A1D1-44770011ACC7}">
      <dgm:prSet/>
      <dgm:spPr/>
      <dgm:t>
        <a:bodyPr/>
        <a:lstStyle/>
        <a:p>
          <a:endParaRPr lang="zh-CN" altLang="en-US"/>
        </a:p>
      </dgm:t>
    </dgm:pt>
    <dgm:pt modelId="{1F85166F-39C0-4BD2-952E-160E30A0A934}">
      <dgm:prSet phldrT="[文本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b="1" dirty="0" smtClean="0"/>
            <a:t>租金</a:t>
          </a:r>
          <a:endParaRPr lang="zh-CN" altLang="en-US" b="1" dirty="0"/>
        </a:p>
      </dgm:t>
    </dgm:pt>
    <dgm:pt modelId="{D5A2E81F-F3FE-47ED-B157-4B5982265777}" type="parTrans" cxnId="{0AF037E0-D0D5-496A-ABEC-E2773C6666ED}">
      <dgm:prSet/>
      <dgm:spPr/>
      <dgm:t>
        <a:bodyPr/>
        <a:lstStyle/>
        <a:p>
          <a:endParaRPr lang="zh-CN" altLang="en-US"/>
        </a:p>
      </dgm:t>
    </dgm:pt>
    <dgm:pt modelId="{E12A14ED-BC78-4D45-A6E0-86256DC2E030}" type="sibTrans" cxnId="{0AF037E0-D0D5-496A-ABEC-E2773C6666ED}">
      <dgm:prSet/>
      <dgm:spPr/>
      <dgm:t>
        <a:bodyPr/>
        <a:lstStyle/>
        <a:p>
          <a:endParaRPr lang="zh-CN" altLang="en-US"/>
        </a:p>
      </dgm:t>
    </dgm:pt>
    <dgm:pt modelId="{9C23ECEF-C131-4FF0-A49D-B29839A00EA1}" type="pres">
      <dgm:prSet presAssocID="{58343219-1F98-47C9-967C-FE26DB999331}" presName="CompostProcess" presStyleCnt="0">
        <dgm:presLayoutVars>
          <dgm:dir/>
          <dgm:resizeHandles val="exact"/>
        </dgm:presLayoutVars>
      </dgm:prSet>
      <dgm:spPr/>
    </dgm:pt>
    <dgm:pt modelId="{6739267D-F913-46D2-B60D-A8D1FE56318A}" type="pres">
      <dgm:prSet presAssocID="{58343219-1F98-47C9-967C-FE26DB999331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7A66DE92-9929-48F7-B348-DD7B0A235051}" type="pres">
      <dgm:prSet presAssocID="{58343219-1F98-47C9-967C-FE26DB999331}" presName="linearProcess" presStyleCnt="0"/>
      <dgm:spPr/>
    </dgm:pt>
    <dgm:pt modelId="{12CA8286-086E-4A0F-A991-D9A86CE9EEAE}" type="pres">
      <dgm:prSet presAssocID="{AF466789-3B78-4AF4-A76F-10CED7CDFD99}" presName="textNode" presStyleLbl="node1" presStyleIdx="0" presStyleCnt="4" custScaleX="86034" custScaleY="125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7CBF24-DA5C-443A-A44C-8CB3A9EE33E2}" type="pres">
      <dgm:prSet presAssocID="{4F030528-63ED-42FD-B270-D8952E46FB3C}" presName="sibTrans" presStyleCnt="0"/>
      <dgm:spPr/>
    </dgm:pt>
    <dgm:pt modelId="{EBF3A4BF-5818-45D8-AC33-67FA66494E87}" type="pres">
      <dgm:prSet presAssocID="{1F85166F-39C0-4BD2-952E-160E30A0A934}" presName="textNode" presStyleLbl="node1" presStyleIdx="1" presStyleCnt="4" custScaleX="87086" custScaleY="125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42DEC9-296F-4F9C-9806-10E7181C854C}" type="pres">
      <dgm:prSet presAssocID="{E12A14ED-BC78-4D45-A6E0-86256DC2E030}" presName="sibTrans" presStyleCnt="0"/>
      <dgm:spPr/>
    </dgm:pt>
    <dgm:pt modelId="{AB7E250D-C4C7-409F-A61B-10740C848266}" type="pres">
      <dgm:prSet presAssocID="{3CF482DA-3E1C-4602-A0D8-2A608E92E539}" presName="textNode" presStyleLbl="node1" presStyleIdx="2" presStyleCnt="4" custScaleY="125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EF8CF5-61AC-4B88-9C34-4665348D9FF4}" type="pres">
      <dgm:prSet presAssocID="{FEEC46A1-296A-4B9A-AA58-37A0B592DF01}" presName="sibTrans" presStyleCnt="0"/>
      <dgm:spPr/>
    </dgm:pt>
    <dgm:pt modelId="{C1CFFF0A-90E1-40DB-99F0-42406962BF61}" type="pres">
      <dgm:prSet presAssocID="{FD8DB4E6-635E-4601-BC2C-511CDB0C5FEA}" presName="textNode" presStyleLbl="node1" presStyleIdx="3" presStyleCnt="4" custScaleY="125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1F608F4-66F6-48CE-9EFA-173966B07128}" type="presOf" srcId="{1F85166F-39C0-4BD2-952E-160E30A0A934}" destId="{EBF3A4BF-5818-45D8-AC33-67FA66494E87}" srcOrd="0" destOrd="0" presId="urn:microsoft.com/office/officeart/2005/8/layout/hProcess9"/>
    <dgm:cxn modelId="{93187B8E-2FF2-4789-8DDF-0E9DB4DD8EE5}" type="presOf" srcId="{FD8DB4E6-635E-4601-BC2C-511CDB0C5FEA}" destId="{C1CFFF0A-90E1-40DB-99F0-42406962BF61}" srcOrd="0" destOrd="0" presId="urn:microsoft.com/office/officeart/2005/8/layout/hProcess9"/>
    <dgm:cxn modelId="{801826CC-CD4B-4F83-8994-D752CC334692}" type="presOf" srcId="{58343219-1F98-47C9-967C-FE26DB999331}" destId="{9C23ECEF-C131-4FF0-A49D-B29839A00EA1}" srcOrd="0" destOrd="0" presId="urn:microsoft.com/office/officeart/2005/8/layout/hProcess9"/>
    <dgm:cxn modelId="{8E97A5EA-F641-4B69-96CD-5F819CE639DE}" type="presOf" srcId="{AF466789-3B78-4AF4-A76F-10CED7CDFD99}" destId="{12CA8286-086E-4A0F-A991-D9A86CE9EEAE}" srcOrd="0" destOrd="0" presId="urn:microsoft.com/office/officeart/2005/8/layout/hProcess9"/>
    <dgm:cxn modelId="{0AF037E0-D0D5-496A-ABEC-E2773C6666ED}" srcId="{58343219-1F98-47C9-967C-FE26DB999331}" destId="{1F85166F-39C0-4BD2-952E-160E30A0A934}" srcOrd="1" destOrd="0" parTransId="{D5A2E81F-F3FE-47ED-B157-4B5982265777}" sibTransId="{E12A14ED-BC78-4D45-A6E0-86256DC2E030}"/>
    <dgm:cxn modelId="{302475B6-4A61-4000-B4D2-70D050C7AFDF}" srcId="{58343219-1F98-47C9-967C-FE26DB999331}" destId="{3CF482DA-3E1C-4602-A0D8-2A608E92E539}" srcOrd="2" destOrd="0" parTransId="{7B8227BC-6CAD-40F6-8344-2F56FB2F797B}" sibTransId="{FEEC46A1-296A-4B9A-AA58-37A0B592DF01}"/>
    <dgm:cxn modelId="{BD9FD90A-A5FD-4F47-A1D1-44770011ACC7}" srcId="{58343219-1F98-47C9-967C-FE26DB999331}" destId="{FD8DB4E6-635E-4601-BC2C-511CDB0C5FEA}" srcOrd="3" destOrd="0" parTransId="{5CF1383F-E7D4-4C69-917C-2CBDBEE5B78A}" sibTransId="{A40C11BA-31FE-4DF6-A0AB-8F9A0D451ED4}"/>
    <dgm:cxn modelId="{86EC95F8-F764-46DA-A7E9-D90CE3D2A536}" type="presOf" srcId="{3CF482DA-3E1C-4602-A0D8-2A608E92E539}" destId="{AB7E250D-C4C7-409F-A61B-10740C848266}" srcOrd="0" destOrd="0" presId="urn:microsoft.com/office/officeart/2005/8/layout/hProcess9"/>
    <dgm:cxn modelId="{0306E2C6-EB7E-4E39-AAE0-BE573032C023}" srcId="{58343219-1F98-47C9-967C-FE26DB999331}" destId="{AF466789-3B78-4AF4-A76F-10CED7CDFD99}" srcOrd="0" destOrd="0" parTransId="{EF54330C-ED7F-44F8-8838-2E454B62FB77}" sibTransId="{4F030528-63ED-42FD-B270-D8952E46FB3C}"/>
    <dgm:cxn modelId="{C002FF42-1FD5-4D7D-92D0-3101D11D0B45}" type="presParOf" srcId="{9C23ECEF-C131-4FF0-A49D-B29839A00EA1}" destId="{6739267D-F913-46D2-B60D-A8D1FE56318A}" srcOrd="0" destOrd="0" presId="urn:microsoft.com/office/officeart/2005/8/layout/hProcess9"/>
    <dgm:cxn modelId="{E2CA0D22-E167-48B0-801E-1C150552DC65}" type="presParOf" srcId="{9C23ECEF-C131-4FF0-A49D-B29839A00EA1}" destId="{7A66DE92-9929-48F7-B348-DD7B0A235051}" srcOrd="1" destOrd="0" presId="urn:microsoft.com/office/officeart/2005/8/layout/hProcess9"/>
    <dgm:cxn modelId="{78995A65-F37C-44F0-B8E1-A20F41FA8797}" type="presParOf" srcId="{7A66DE92-9929-48F7-B348-DD7B0A235051}" destId="{12CA8286-086E-4A0F-A991-D9A86CE9EEAE}" srcOrd="0" destOrd="0" presId="urn:microsoft.com/office/officeart/2005/8/layout/hProcess9"/>
    <dgm:cxn modelId="{D920ADAD-A7EB-4C2F-AE59-36BB84ECDBC4}" type="presParOf" srcId="{7A66DE92-9929-48F7-B348-DD7B0A235051}" destId="{887CBF24-DA5C-443A-A44C-8CB3A9EE33E2}" srcOrd="1" destOrd="0" presId="urn:microsoft.com/office/officeart/2005/8/layout/hProcess9"/>
    <dgm:cxn modelId="{34B06D00-B35E-4E71-A66E-3C8AEDEF0E1A}" type="presParOf" srcId="{7A66DE92-9929-48F7-B348-DD7B0A235051}" destId="{EBF3A4BF-5818-45D8-AC33-67FA66494E87}" srcOrd="2" destOrd="0" presId="urn:microsoft.com/office/officeart/2005/8/layout/hProcess9"/>
    <dgm:cxn modelId="{F55E44D6-E4C3-4CCE-AB1D-46A58ECA9F93}" type="presParOf" srcId="{7A66DE92-9929-48F7-B348-DD7B0A235051}" destId="{7E42DEC9-296F-4F9C-9806-10E7181C854C}" srcOrd="3" destOrd="0" presId="urn:microsoft.com/office/officeart/2005/8/layout/hProcess9"/>
    <dgm:cxn modelId="{2F160A49-D24D-4631-B7B8-FB224CAD171F}" type="presParOf" srcId="{7A66DE92-9929-48F7-B348-DD7B0A235051}" destId="{AB7E250D-C4C7-409F-A61B-10740C848266}" srcOrd="4" destOrd="0" presId="urn:microsoft.com/office/officeart/2005/8/layout/hProcess9"/>
    <dgm:cxn modelId="{69DEDBD0-658F-4377-A31A-C59C450E3BC3}" type="presParOf" srcId="{7A66DE92-9929-48F7-B348-DD7B0A235051}" destId="{E7EF8CF5-61AC-4B88-9C34-4665348D9FF4}" srcOrd="5" destOrd="0" presId="urn:microsoft.com/office/officeart/2005/8/layout/hProcess9"/>
    <dgm:cxn modelId="{A27327CF-A546-4141-BE20-82B0FBDCE4D5}" type="presParOf" srcId="{7A66DE92-9929-48F7-B348-DD7B0A235051}" destId="{C1CFFF0A-90E1-40DB-99F0-42406962BF6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7A43A6-CF86-44DB-9554-BD55BB9C50D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8CBB15-EAF2-4BF1-855D-F85F01A86F75}">
      <dgm:prSet phldrT="[文本]" custT="1"/>
      <dgm:spPr/>
      <dgm:t>
        <a:bodyPr/>
        <a:lstStyle/>
        <a:p>
          <a:pPr>
            <a:lnSpc>
              <a:spcPts val="1600"/>
            </a:lnSpc>
            <a:spcAft>
              <a:spcPts val="200"/>
            </a:spcAft>
          </a:pPr>
          <a:r>
            <a:rPr lang="zh-CN" altLang="en-US" sz="1600" b="0" dirty="0" smtClean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rPr>
            <a:t>扩大交易范围</a:t>
          </a:r>
          <a:endParaRPr lang="zh-CN" altLang="en-US" sz="1600" b="0" dirty="0">
            <a:solidFill>
              <a:schemeClr val="accent2">
                <a:lumMod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4BD88968-7493-4D72-9A47-DBEA5EB0678F}" type="parTrans" cxnId="{ACEE0AD9-7E55-4C67-B3AF-03251A86D454}">
      <dgm:prSet/>
      <dgm:spPr/>
      <dgm:t>
        <a:bodyPr/>
        <a:lstStyle/>
        <a:p>
          <a:endParaRPr lang="zh-CN" altLang="en-US"/>
        </a:p>
      </dgm:t>
    </dgm:pt>
    <dgm:pt modelId="{51C529D4-9E9A-4587-8670-0411328AB00C}" type="sibTrans" cxnId="{ACEE0AD9-7E55-4C67-B3AF-03251A86D454}">
      <dgm:prSet/>
      <dgm:spPr/>
      <dgm:t>
        <a:bodyPr/>
        <a:lstStyle/>
        <a:p>
          <a:endParaRPr lang="zh-CN" altLang="en-US"/>
        </a:p>
      </dgm:t>
    </dgm:pt>
    <dgm:pt modelId="{EDCAF62C-432D-485E-80B8-245BCE1E4F12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rPr>
            <a:t>对天惠市场</a:t>
          </a:r>
          <a:endParaRPr lang="zh-CN" altLang="en-US" sz="3200" dirty="0">
            <a:solidFill>
              <a:schemeClr val="accent3">
                <a:lumMod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111D7D7C-FEE1-4F18-976E-017C3B0617B2}" type="parTrans" cxnId="{C83968F4-CF0F-4EE4-B92B-539CCA93F791}">
      <dgm:prSet/>
      <dgm:spPr/>
      <dgm:t>
        <a:bodyPr/>
        <a:lstStyle/>
        <a:p>
          <a:endParaRPr lang="zh-CN" altLang="en-US"/>
        </a:p>
      </dgm:t>
    </dgm:pt>
    <dgm:pt modelId="{3A085A06-AC82-4693-96E4-C9768617F477}" type="sibTrans" cxnId="{C83968F4-CF0F-4EE4-B92B-539CCA93F791}">
      <dgm:prSet/>
      <dgm:spPr/>
      <dgm:t>
        <a:bodyPr/>
        <a:lstStyle/>
        <a:p>
          <a:endParaRPr lang="zh-CN" altLang="en-US"/>
        </a:p>
      </dgm:t>
    </dgm:pt>
    <dgm:pt modelId="{848FA165-68B1-4E5B-80D7-FD8511F91A0B}">
      <dgm:prSet phldrT="[文本]" custT="1"/>
      <dgm:spPr/>
      <dgm:t>
        <a:bodyPr/>
        <a:lstStyle/>
        <a:p>
          <a:pPr>
            <a:lnSpc>
              <a:spcPts val="1600"/>
            </a:lnSpc>
            <a:spcAft>
              <a:spcPts val="200"/>
            </a:spcAft>
          </a:pPr>
          <a:r>
            <a:rPr lang="zh-CN" altLang="en-US" sz="1600" b="0" dirty="0" smtClean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rPr>
            <a:t>扩大影响力和合作面</a:t>
          </a:r>
          <a:endParaRPr lang="zh-CN" altLang="en-US" sz="1600" b="0" dirty="0">
            <a:solidFill>
              <a:schemeClr val="accent3">
                <a:lumMod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255653AA-AF68-493D-9A6D-B45834AF89FC}" type="parTrans" cxnId="{35AF90CA-B1F5-4318-A599-B4DCA6FBA14D}">
      <dgm:prSet/>
      <dgm:spPr/>
      <dgm:t>
        <a:bodyPr/>
        <a:lstStyle/>
        <a:p>
          <a:endParaRPr lang="zh-CN" altLang="en-US"/>
        </a:p>
      </dgm:t>
    </dgm:pt>
    <dgm:pt modelId="{8D0B4E2C-CC8F-45CC-98D5-ABD386F49A44}" type="sibTrans" cxnId="{35AF90CA-B1F5-4318-A599-B4DCA6FBA14D}">
      <dgm:prSet/>
      <dgm:spPr/>
      <dgm:t>
        <a:bodyPr/>
        <a:lstStyle/>
        <a:p>
          <a:endParaRPr lang="zh-CN" altLang="en-US"/>
        </a:p>
      </dgm:t>
    </dgm:pt>
    <dgm:pt modelId="{E208A2AB-220B-4DDC-90DF-2C6A36F02FF2}">
      <dgm:prSet phldrT="[文本]" custT="1"/>
      <dgm:spPr/>
      <dgm:t>
        <a:bodyPr/>
        <a:lstStyle/>
        <a:p>
          <a:pPr>
            <a:lnSpc>
              <a:spcPts val="1600"/>
            </a:lnSpc>
            <a:spcAft>
              <a:spcPts val="200"/>
            </a:spcAft>
          </a:pPr>
          <a:r>
            <a:rPr lang="zh-CN" altLang="en-US" sz="1600" b="0" dirty="0" smtClean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rPr>
            <a:t>促进交易量</a:t>
          </a:r>
          <a:endParaRPr lang="zh-CN" altLang="en-US" sz="1600" b="0" dirty="0">
            <a:solidFill>
              <a:schemeClr val="accent3">
                <a:lumMod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BC135594-A792-4FB7-BD89-1D3DEF8CF022}" type="parTrans" cxnId="{B424D391-C745-401A-8729-8F2B9CD0E1FE}">
      <dgm:prSet/>
      <dgm:spPr/>
      <dgm:t>
        <a:bodyPr/>
        <a:lstStyle/>
        <a:p>
          <a:endParaRPr lang="zh-CN" altLang="en-US"/>
        </a:p>
      </dgm:t>
    </dgm:pt>
    <dgm:pt modelId="{98E27634-22C3-4DB2-B1FA-B0F3E55327D9}" type="sibTrans" cxnId="{B424D391-C745-401A-8729-8F2B9CD0E1FE}">
      <dgm:prSet/>
      <dgm:spPr/>
      <dgm:t>
        <a:bodyPr/>
        <a:lstStyle/>
        <a:p>
          <a:endParaRPr lang="zh-CN" altLang="en-US"/>
        </a:p>
      </dgm:t>
    </dgm:pt>
    <dgm:pt modelId="{F6B9A5A3-F442-4553-8E70-FD7CBCC8BCE1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rPr>
            <a:t>对客商客户</a:t>
          </a:r>
          <a:endParaRPr lang="zh-CN" altLang="en-US" sz="3200" dirty="0">
            <a:solidFill>
              <a:schemeClr val="tx2"/>
            </a:solidFill>
            <a:latin typeface="微软雅黑" pitchFamily="34" charset="-122"/>
            <a:ea typeface="微软雅黑" pitchFamily="34" charset="-122"/>
          </a:endParaRPr>
        </a:p>
      </dgm:t>
    </dgm:pt>
    <dgm:pt modelId="{A085DE3C-AB68-4353-9395-EDDB8475D9B0}" type="parTrans" cxnId="{9D2849E5-5624-4C60-8862-5EE99FCC322D}">
      <dgm:prSet/>
      <dgm:spPr/>
      <dgm:t>
        <a:bodyPr/>
        <a:lstStyle/>
        <a:p>
          <a:endParaRPr lang="zh-CN" altLang="en-US"/>
        </a:p>
      </dgm:t>
    </dgm:pt>
    <dgm:pt modelId="{3BD400C8-478E-4F28-8CAD-F8C675842D0E}" type="sibTrans" cxnId="{9D2849E5-5624-4C60-8862-5EE99FCC322D}">
      <dgm:prSet/>
      <dgm:spPr/>
      <dgm:t>
        <a:bodyPr/>
        <a:lstStyle/>
        <a:p>
          <a:endParaRPr lang="zh-CN" altLang="en-US"/>
        </a:p>
      </dgm:t>
    </dgm:pt>
    <dgm:pt modelId="{24BDAE5C-538F-409C-B1D8-AD605C33C3AA}">
      <dgm:prSet phldrT="[文本]" custT="1"/>
      <dgm:spPr/>
      <dgm:t>
        <a:bodyPr/>
        <a:lstStyle/>
        <a:p>
          <a:pPr>
            <a:lnSpc>
              <a:spcPts val="1600"/>
            </a:lnSpc>
            <a:spcAft>
              <a:spcPts val="200"/>
            </a:spcAft>
          </a:pPr>
          <a:r>
            <a:rPr lang="zh-CN" altLang="en-US" sz="1600" b="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rPr>
            <a:t>提供更便捷交易渠道</a:t>
          </a:r>
          <a:endParaRPr lang="zh-CN" altLang="en-US" sz="1600" b="0" dirty="0">
            <a:solidFill>
              <a:schemeClr val="tx2"/>
            </a:solidFill>
            <a:latin typeface="微软雅黑" pitchFamily="34" charset="-122"/>
            <a:ea typeface="微软雅黑" pitchFamily="34" charset="-122"/>
          </a:endParaRPr>
        </a:p>
      </dgm:t>
    </dgm:pt>
    <dgm:pt modelId="{53D5C749-302F-43BA-AB55-E144A276F98C}" type="parTrans" cxnId="{E9724DC3-795B-462A-B13C-7624052057B7}">
      <dgm:prSet/>
      <dgm:spPr/>
      <dgm:t>
        <a:bodyPr/>
        <a:lstStyle/>
        <a:p>
          <a:endParaRPr lang="zh-CN" altLang="en-US"/>
        </a:p>
      </dgm:t>
    </dgm:pt>
    <dgm:pt modelId="{B25ED478-D5E4-4759-ABE7-54A5572E84AF}" type="sibTrans" cxnId="{E9724DC3-795B-462A-B13C-7624052057B7}">
      <dgm:prSet/>
      <dgm:spPr/>
      <dgm:t>
        <a:bodyPr/>
        <a:lstStyle/>
        <a:p>
          <a:endParaRPr lang="zh-CN" altLang="en-US"/>
        </a:p>
      </dgm:t>
    </dgm:pt>
    <dgm:pt modelId="{7509AE67-9DA9-46CE-BF45-EF152DFF19DB}">
      <dgm:prSet phldrT="[文本]" custT="1"/>
      <dgm:spPr/>
      <dgm:t>
        <a:bodyPr/>
        <a:lstStyle/>
        <a:p>
          <a:pPr>
            <a:lnSpc>
              <a:spcPts val="1600"/>
            </a:lnSpc>
            <a:spcAft>
              <a:spcPts val="200"/>
            </a:spcAft>
          </a:pPr>
          <a:r>
            <a:rPr lang="zh-CN" altLang="en-US" sz="1600" b="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rPr>
            <a:t>方便结算</a:t>
          </a:r>
          <a:endParaRPr lang="zh-CN" altLang="en-US" sz="1600" b="0" dirty="0">
            <a:solidFill>
              <a:schemeClr val="tx2"/>
            </a:solidFill>
            <a:latin typeface="微软雅黑" pitchFamily="34" charset="-122"/>
            <a:ea typeface="微软雅黑" pitchFamily="34" charset="-122"/>
          </a:endParaRPr>
        </a:p>
      </dgm:t>
    </dgm:pt>
    <dgm:pt modelId="{D4BE24DC-5F42-49AE-9DF7-48F2B58E831C}" type="parTrans" cxnId="{E7913C86-0AD1-4B56-A695-43B1F91DE362}">
      <dgm:prSet/>
      <dgm:spPr/>
      <dgm:t>
        <a:bodyPr/>
        <a:lstStyle/>
        <a:p>
          <a:endParaRPr lang="zh-CN" altLang="en-US"/>
        </a:p>
      </dgm:t>
    </dgm:pt>
    <dgm:pt modelId="{54E60F21-6DA2-4554-8E3C-0F88BA8A39B1}" type="sibTrans" cxnId="{E7913C86-0AD1-4B56-A695-43B1F91DE362}">
      <dgm:prSet/>
      <dgm:spPr/>
      <dgm:t>
        <a:bodyPr/>
        <a:lstStyle/>
        <a:p>
          <a:endParaRPr lang="zh-CN" altLang="en-US"/>
        </a:p>
      </dgm:t>
    </dgm:pt>
    <dgm:pt modelId="{0DD02C24-A1BB-43A3-A7E0-C8FF4E264330}">
      <dgm:prSet phldrT="[文本]" custT="1"/>
      <dgm:spPr/>
      <dgm:t>
        <a:bodyPr/>
        <a:lstStyle/>
        <a:p>
          <a:pPr>
            <a:lnSpc>
              <a:spcPts val="1600"/>
            </a:lnSpc>
            <a:spcAft>
              <a:spcPts val="200"/>
            </a:spcAft>
          </a:pPr>
          <a:r>
            <a:rPr lang="zh-CN" altLang="en-US" sz="1600" b="0" dirty="0" smtClean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rPr>
            <a:t>降低物流和经营成本</a:t>
          </a:r>
          <a:endParaRPr lang="zh-CN" altLang="en-US" sz="1600" b="0" dirty="0">
            <a:solidFill>
              <a:schemeClr val="accent2">
                <a:lumMod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2D4C0368-E36C-42A7-A5C9-290B9907C984}" type="parTrans" cxnId="{DB6C8B8F-5A5D-4A13-9DB5-0E5CCF8D5111}">
      <dgm:prSet/>
      <dgm:spPr/>
      <dgm:t>
        <a:bodyPr/>
        <a:lstStyle/>
        <a:p>
          <a:endParaRPr lang="zh-CN" altLang="en-US"/>
        </a:p>
      </dgm:t>
    </dgm:pt>
    <dgm:pt modelId="{941B7875-E079-4F78-AF28-95F8792CB7FF}" type="sibTrans" cxnId="{DB6C8B8F-5A5D-4A13-9DB5-0E5CCF8D5111}">
      <dgm:prSet/>
      <dgm:spPr/>
      <dgm:t>
        <a:bodyPr/>
        <a:lstStyle/>
        <a:p>
          <a:endParaRPr lang="zh-CN" altLang="en-US"/>
        </a:p>
      </dgm:t>
    </dgm:pt>
    <dgm:pt modelId="{48E170F2-9703-4DFC-BD3C-59EF12685921}">
      <dgm:prSet phldrT="[文本]" custT="1"/>
      <dgm:spPr/>
      <dgm:t>
        <a:bodyPr/>
        <a:lstStyle/>
        <a:p>
          <a:pPr>
            <a:lnSpc>
              <a:spcPts val="1600"/>
            </a:lnSpc>
            <a:spcAft>
              <a:spcPts val="200"/>
            </a:spcAft>
          </a:pPr>
          <a:r>
            <a:rPr lang="zh-CN" altLang="en-US" sz="1600" b="0" dirty="0" smtClean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rPr>
            <a:t>减轻资金压力</a:t>
          </a:r>
          <a:endParaRPr lang="zh-CN" altLang="en-US" sz="1600" b="0" dirty="0">
            <a:solidFill>
              <a:schemeClr val="accent2">
                <a:lumMod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5A9ED2F8-D0FA-4AB1-98AE-9C2BDA0CB608}" type="parTrans" cxnId="{867752F5-899C-4C68-849A-8A9BBCF74087}">
      <dgm:prSet/>
      <dgm:spPr/>
      <dgm:t>
        <a:bodyPr/>
        <a:lstStyle/>
        <a:p>
          <a:endParaRPr lang="zh-CN" altLang="en-US"/>
        </a:p>
      </dgm:t>
    </dgm:pt>
    <dgm:pt modelId="{AE6D0D82-A843-470E-A21C-C7C0129C5E51}" type="sibTrans" cxnId="{867752F5-899C-4C68-849A-8A9BBCF74087}">
      <dgm:prSet/>
      <dgm:spPr/>
      <dgm:t>
        <a:bodyPr/>
        <a:lstStyle/>
        <a:p>
          <a:endParaRPr lang="zh-CN" altLang="en-US"/>
        </a:p>
      </dgm:t>
    </dgm:pt>
    <dgm:pt modelId="{AD33906D-2C69-40F6-8080-822FAAE79CBB}">
      <dgm:prSet phldrT="[文本]" custT="1"/>
      <dgm:spPr/>
      <dgm:t>
        <a:bodyPr/>
        <a:lstStyle/>
        <a:p>
          <a:pPr>
            <a:lnSpc>
              <a:spcPts val="1600"/>
            </a:lnSpc>
            <a:spcAft>
              <a:spcPts val="200"/>
            </a:spcAft>
          </a:pPr>
          <a:r>
            <a:rPr lang="zh-CN" altLang="en-US" sz="1600" b="0" dirty="0" smtClean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rPr>
            <a:t>增加收入来源和收益</a:t>
          </a:r>
          <a:endParaRPr lang="zh-CN" altLang="en-US" sz="1600" b="0" dirty="0">
            <a:solidFill>
              <a:schemeClr val="accent3">
                <a:lumMod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B715016B-E8AE-4C98-B672-836CF88A69C6}" type="parTrans" cxnId="{09C2A6C2-61C2-496D-AA81-04E922AFE233}">
      <dgm:prSet/>
      <dgm:spPr/>
      <dgm:t>
        <a:bodyPr/>
        <a:lstStyle/>
        <a:p>
          <a:endParaRPr lang="zh-CN" altLang="en-US"/>
        </a:p>
      </dgm:t>
    </dgm:pt>
    <dgm:pt modelId="{3204CDAC-AF3A-4EE9-B760-59DD390BDAAA}" type="sibTrans" cxnId="{09C2A6C2-61C2-496D-AA81-04E922AFE233}">
      <dgm:prSet/>
      <dgm:spPr/>
      <dgm:t>
        <a:bodyPr/>
        <a:lstStyle/>
        <a:p>
          <a:endParaRPr lang="zh-CN" altLang="en-US"/>
        </a:p>
      </dgm:t>
    </dgm:pt>
    <dgm:pt modelId="{90FDAC06-1AFD-43D3-8A2A-7D5E35DA815C}">
      <dgm:prSet phldrT="[文本]" custT="1"/>
      <dgm:spPr/>
      <dgm:t>
        <a:bodyPr/>
        <a:lstStyle/>
        <a:p>
          <a:pPr>
            <a:lnSpc>
              <a:spcPts val="1600"/>
            </a:lnSpc>
            <a:spcAft>
              <a:spcPts val="200"/>
            </a:spcAft>
          </a:pPr>
          <a:r>
            <a:rPr lang="zh-CN" altLang="en-US" sz="1600" b="0" dirty="0" smtClean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rPr>
            <a:t>提升资金效率</a:t>
          </a:r>
          <a:endParaRPr lang="zh-CN" altLang="en-US" sz="1600" b="0" dirty="0">
            <a:solidFill>
              <a:schemeClr val="accent3">
                <a:lumMod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3C40334E-A85A-487D-A350-F8DC03FF3D4F}" type="parTrans" cxnId="{C7514DCA-34F2-4D41-84F9-0C556C064BE3}">
      <dgm:prSet/>
      <dgm:spPr/>
      <dgm:t>
        <a:bodyPr/>
        <a:lstStyle/>
        <a:p>
          <a:endParaRPr lang="zh-CN" altLang="en-US"/>
        </a:p>
      </dgm:t>
    </dgm:pt>
    <dgm:pt modelId="{93E003C6-FFCE-4A73-B161-E7993894C1E6}" type="sibTrans" cxnId="{C7514DCA-34F2-4D41-84F9-0C556C064BE3}">
      <dgm:prSet/>
      <dgm:spPr/>
      <dgm:t>
        <a:bodyPr/>
        <a:lstStyle/>
        <a:p>
          <a:endParaRPr lang="zh-CN" altLang="en-US"/>
        </a:p>
      </dgm:t>
    </dgm:pt>
    <dgm:pt modelId="{4B8E6FB3-4B18-48A0-A376-9454A882F6A6}">
      <dgm:prSet phldrT="[文本]" custT="1"/>
      <dgm:spPr/>
      <dgm:t>
        <a:bodyPr/>
        <a:lstStyle/>
        <a:p>
          <a:pPr>
            <a:lnSpc>
              <a:spcPts val="1600"/>
            </a:lnSpc>
            <a:spcAft>
              <a:spcPts val="200"/>
            </a:spcAft>
          </a:pPr>
          <a:r>
            <a:rPr lang="zh-CN" altLang="en-US" sz="1600" b="0" dirty="0" smtClean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rPr>
            <a:t>提高交易效率</a:t>
          </a:r>
          <a:endParaRPr lang="zh-CN" altLang="en-US" sz="1600" b="0" dirty="0">
            <a:solidFill>
              <a:schemeClr val="accent2">
                <a:lumMod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1E926C75-60A4-4E0B-A86F-08BCD8C7BD5C}" type="sibTrans" cxnId="{33DE96CC-E366-43C2-B87B-11FC755FF8D1}">
      <dgm:prSet/>
      <dgm:spPr/>
      <dgm:t>
        <a:bodyPr/>
        <a:lstStyle/>
        <a:p>
          <a:endParaRPr lang="zh-CN" altLang="en-US"/>
        </a:p>
      </dgm:t>
    </dgm:pt>
    <dgm:pt modelId="{EAFDFD46-9B46-4418-A3C5-E03F81B8E22C}" type="parTrans" cxnId="{33DE96CC-E366-43C2-B87B-11FC755FF8D1}">
      <dgm:prSet/>
      <dgm:spPr/>
      <dgm:t>
        <a:bodyPr/>
        <a:lstStyle/>
        <a:p>
          <a:endParaRPr lang="zh-CN" altLang="en-US"/>
        </a:p>
      </dgm:t>
    </dgm:pt>
    <dgm:pt modelId="{6E028213-1BE5-4322-A846-4D7596B72C16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rPr>
            <a:t>对经营商户</a:t>
          </a:r>
          <a:endParaRPr lang="zh-CN" altLang="en-US" sz="3200" dirty="0">
            <a:solidFill>
              <a:srgbClr val="C0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C5D518BF-6B8D-4B53-AD79-2990D720A397}" type="sibTrans" cxnId="{F42C589B-6697-4B90-9496-BE085305B1F3}">
      <dgm:prSet/>
      <dgm:spPr/>
      <dgm:t>
        <a:bodyPr/>
        <a:lstStyle/>
        <a:p>
          <a:endParaRPr lang="zh-CN" altLang="en-US"/>
        </a:p>
      </dgm:t>
    </dgm:pt>
    <dgm:pt modelId="{58AF552C-662C-427F-80F8-595BB0D803F2}" type="parTrans" cxnId="{F42C589B-6697-4B90-9496-BE085305B1F3}">
      <dgm:prSet/>
      <dgm:spPr/>
      <dgm:t>
        <a:bodyPr/>
        <a:lstStyle/>
        <a:p>
          <a:endParaRPr lang="zh-CN" altLang="en-US"/>
        </a:p>
      </dgm:t>
    </dgm:pt>
    <dgm:pt modelId="{B9AAEF68-F89B-4E65-A55F-50210F80A19C}">
      <dgm:prSet phldrT="[文本]" custT="1"/>
      <dgm:spPr/>
      <dgm:t>
        <a:bodyPr/>
        <a:lstStyle/>
        <a:p>
          <a:pPr>
            <a:lnSpc>
              <a:spcPts val="1600"/>
            </a:lnSpc>
            <a:spcAft>
              <a:spcPts val="200"/>
            </a:spcAft>
          </a:pPr>
          <a:r>
            <a:rPr lang="zh-CN" altLang="en-US" sz="1600" b="0" dirty="0" smtClean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rPr>
            <a:t>减少人力和工作量</a:t>
          </a:r>
          <a:endParaRPr lang="zh-CN" altLang="en-US" sz="1600" b="0" dirty="0">
            <a:solidFill>
              <a:schemeClr val="accent2">
                <a:lumMod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9947AB70-E1EA-42FE-9440-4BC2BF695A99}" type="parTrans" cxnId="{F55B9B6D-9E04-4206-A6E2-E68DA9641B60}">
      <dgm:prSet/>
      <dgm:spPr/>
      <dgm:t>
        <a:bodyPr/>
        <a:lstStyle/>
        <a:p>
          <a:endParaRPr lang="zh-CN" altLang="en-US"/>
        </a:p>
      </dgm:t>
    </dgm:pt>
    <dgm:pt modelId="{902F8283-3C4E-4DB2-B2B6-B6E0B8295CE3}" type="sibTrans" cxnId="{F55B9B6D-9E04-4206-A6E2-E68DA9641B60}">
      <dgm:prSet/>
      <dgm:spPr/>
      <dgm:t>
        <a:bodyPr/>
        <a:lstStyle/>
        <a:p>
          <a:endParaRPr lang="zh-CN" altLang="en-US"/>
        </a:p>
      </dgm:t>
    </dgm:pt>
    <dgm:pt modelId="{7825A136-3427-4CA0-9F9D-1520DC92A822}">
      <dgm:prSet phldrT="[文本]" custT="1"/>
      <dgm:spPr/>
      <dgm:t>
        <a:bodyPr/>
        <a:lstStyle/>
        <a:p>
          <a:pPr>
            <a:lnSpc>
              <a:spcPts val="1600"/>
            </a:lnSpc>
            <a:spcAft>
              <a:spcPts val="200"/>
            </a:spcAft>
          </a:pPr>
          <a:r>
            <a:rPr lang="zh-CN" altLang="en-US" sz="1600" b="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rPr>
            <a:t>减少环节降低成本</a:t>
          </a:r>
          <a:endParaRPr lang="zh-CN" altLang="en-US" sz="1600" b="0" dirty="0">
            <a:solidFill>
              <a:schemeClr val="tx2"/>
            </a:solidFill>
            <a:latin typeface="微软雅黑" pitchFamily="34" charset="-122"/>
            <a:ea typeface="微软雅黑" pitchFamily="34" charset="-122"/>
          </a:endParaRPr>
        </a:p>
      </dgm:t>
    </dgm:pt>
    <dgm:pt modelId="{300D8CFC-FE55-4DAC-B9A3-BC249F0BD0C4}" type="parTrans" cxnId="{37024733-E7DB-4B6D-8869-034C255820FB}">
      <dgm:prSet/>
      <dgm:spPr/>
      <dgm:t>
        <a:bodyPr/>
        <a:lstStyle/>
        <a:p>
          <a:endParaRPr lang="zh-CN" altLang="en-US"/>
        </a:p>
      </dgm:t>
    </dgm:pt>
    <dgm:pt modelId="{D64E1C3D-7B73-451B-A7AD-432D1F020E95}" type="sibTrans" cxnId="{37024733-E7DB-4B6D-8869-034C255820FB}">
      <dgm:prSet/>
      <dgm:spPr/>
      <dgm:t>
        <a:bodyPr/>
        <a:lstStyle/>
        <a:p>
          <a:endParaRPr lang="zh-CN" altLang="en-US"/>
        </a:p>
      </dgm:t>
    </dgm:pt>
    <dgm:pt modelId="{2B50365E-01F3-4114-BD0A-F1A5591880AF}" type="pres">
      <dgm:prSet presAssocID="{367A43A6-CF86-44DB-9554-BD55BB9C50D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F9F8168-86FD-4904-9D9B-1D393D7A4B47}" type="pres">
      <dgm:prSet presAssocID="{6E028213-1BE5-4322-A846-4D7596B72C16}" presName="circle1" presStyleLbl="node1" presStyleIdx="0" presStyleCnt="3" custScaleX="45833" custScaleY="104167" custLinFactNeighborX="7032" custLinFactNeighborY="10417"/>
      <dgm:spPr/>
    </dgm:pt>
    <dgm:pt modelId="{AD8892D6-337B-4508-8905-D2281AE91027}" type="pres">
      <dgm:prSet presAssocID="{6E028213-1BE5-4322-A846-4D7596B72C16}" presName="space" presStyleCnt="0"/>
      <dgm:spPr/>
    </dgm:pt>
    <dgm:pt modelId="{24812003-796E-45A6-AFE7-9417D64A7146}" type="pres">
      <dgm:prSet presAssocID="{6E028213-1BE5-4322-A846-4D7596B72C16}" presName="rect1" presStyleLbl="alignAcc1" presStyleIdx="0" presStyleCnt="3" custScaleX="116964" custScaleY="50000" custLinFactNeighborX="-7812" custLinFactNeighborY="-43750"/>
      <dgm:spPr/>
      <dgm:t>
        <a:bodyPr/>
        <a:lstStyle/>
        <a:p>
          <a:endParaRPr lang="zh-CN" altLang="en-US"/>
        </a:p>
      </dgm:t>
    </dgm:pt>
    <dgm:pt modelId="{5FD6AA1D-9609-4DC8-9A53-6C08FDFCFEE6}" type="pres">
      <dgm:prSet presAssocID="{EDCAF62C-432D-485E-80B8-245BCE1E4F12}" presName="vertSpace2" presStyleLbl="node1" presStyleIdx="0" presStyleCnt="3"/>
      <dgm:spPr/>
    </dgm:pt>
    <dgm:pt modelId="{D8DAF52E-7CBC-4DA5-9E41-F399674CB510}" type="pres">
      <dgm:prSet presAssocID="{EDCAF62C-432D-485E-80B8-245BCE1E4F12}" presName="circle2" presStyleLbl="node1" presStyleIdx="1" presStyleCnt="3" custScaleX="45833" custLinFactNeighborX="-4246" custLinFactNeighborY="9776"/>
      <dgm:spPr/>
    </dgm:pt>
    <dgm:pt modelId="{DE7142DC-9D77-44B0-913E-9C5C8FF30A4D}" type="pres">
      <dgm:prSet presAssocID="{EDCAF62C-432D-485E-80B8-245BCE1E4F12}" presName="rect2" presStyleLbl="alignAcc1" presStyleIdx="1" presStyleCnt="3" custScaleX="116964" custScaleY="57696" custLinFactNeighborX="-7812" custLinFactNeighborY="-33656"/>
      <dgm:spPr/>
      <dgm:t>
        <a:bodyPr/>
        <a:lstStyle/>
        <a:p>
          <a:endParaRPr lang="zh-CN" altLang="en-US"/>
        </a:p>
      </dgm:t>
    </dgm:pt>
    <dgm:pt modelId="{0A6794A5-216D-47A8-AC12-3A2112CA574D}" type="pres">
      <dgm:prSet presAssocID="{F6B9A5A3-F442-4553-8E70-FD7CBCC8BCE1}" presName="vertSpace3" presStyleLbl="node1" presStyleIdx="1" presStyleCnt="3"/>
      <dgm:spPr/>
    </dgm:pt>
    <dgm:pt modelId="{A7023D8E-4899-4774-9900-6AE49AE5DFF4}" type="pres">
      <dgm:prSet presAssocID="{F6B9A5A3-F442-4553-8E70-FD7CBCC8BCE1}" presName="circle3" presStyleLbl="node1" presStyleIdx="2" presStyleCnt="3" custScaleX="45833" custLinFactNeighborX="-41839" custLinFactNeighborY="7639"/>
      <dgm:spPr/>
    </dgm:pt>
    <dgm:pt modelId="{F996CB3A-D07D-4321-92F2-EC17540165DA}" type="pres">
      <dgm:prSet presAssocID="{F6B9A5A3-F442-4553-8E70-FD7CBCC8BCE1}" presName="rect3" presStyleLbl="alignAcc1" presStyleIdx="2" presStyleCnt="3" custScaleX="116964" custScaleY="99999" custLinFactNeighborX="-7812" custLinFactNeighborY="-11806"/>
      <dgm:spPr/>
      <dgm:t>
        <a:bodyPr/>
        <a:lstStyle/>
        <a:p>
          <a:endParaRPr lang="zh-CN" altLang="en-US"/>
        </a:p>
      </dgm:t>
    </dgm:pt>
    <dgm:pt modelId="{E7930435-5901-4901-9CEE-2A1457EF9581}" type="pres">
      <dgm:prSet presAssocID="{6E028213-1BE5-4322-A846-4D7596B72C1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546724-BA7B-4AB6-8557-268FCDB4057D}" type="pres">
      <dgm:prSet presAssocID="{6E028213-1BE5-4322-A846-4D7596B72C16}" presName="rect1ChTx" presStyleLbl="alignAcc1" presStyleIdx="2" presStyleCnt="3" custScaleX="133931" custScaleY="122221" custLinFactNeighborX="-1341" custLinFactNeighborY="-451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FF646F-4632-4E12-B53A-18C7717A099D}" type="pres">
      <dgm:prSet presAssocID="{EDCAF62C-432D-485E-80B8-245BCE1E4F1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BA28F7-D094-4302-B1BC-B2A7764CACF7}" type="pres">
      <dgm:prSet presAssocID="{EDCAF62C-432D-485E-80B8-245BCE1E4F12}" presName="rect2ChTx" presStyleLbl="alignAcc1" presStyleIdx="2" presStyleCnt="3" custScaleX="133931" custLinFactNeighborX="-1341" custLinFactNeighborY="-159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F423E7-DFB2-4074-B17A-5D3199CDC587}" type="pres">
      <dgm:prSet presAssocID="{F6B9A5A3-F442-4553-8E70-FD7CBCC8BCE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61413C-11DE-49F8-AAA1-704C91F138D6}" type="pres">
      <dgm:prSet presAssocID="{F6B9A5A3-F442-4553-8E70-FD7CBCC8BCE1}" presName="rect3ChTx" presStyleLbl="alignAcc1" presStyleIdx="2" presStyleCnt="3" custScaleX="133931" custScaleY="80555" custLinFactNeighborX="-1341" custLinFactNeighborY="-159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CAB1BD2-F24A-481E-85EE-239A9DE14151}" type="presOf" srcId="{3C8CBB15-EAF2-4BF1-855D-F85F01A86F75}" destId="{2E546724-BA7B-4AB6-8557-268FCDB4057D}" srcOrd="0" destOrd="1" presId="urn:microsoft.com/office/officeart/2005/8/layout/target3"/>
    <dgm:cxn modelId="{052158D1-2AAE-484A-B427-A14DC02BF88E}" type="presOf" srcId="{F6B9A5A3-F442-4553-8E70-FD7CBCC8BCE1}" destId="{F996CB3A-D07D-4321-92F2-EC17540165DA}" srcOrd="0" destOrd="0" presId="urn:microsoft.com/office/officeart/2005/8/layout/target3"/>
    <dgm:cxn modelId="{DC0898E2-6D7E-4EBD-87F6-6B6858D1DC42}" type="presOf" srcId="{848FA165-68B1-4E5B-80D7-FD8511F91A0B}" destId="{0BBA28F7-D094-4302-B1BC-B2A7764CACF7}" srcOrd="0" destOrd="0" presId="urn:microsoft.com/office/officeart/2005/8/layout/target3"/>
    <dgm:cxn modelId="{35AF90CA-B1F5-4318-A599-B4DCA6FBA14D}" srcId="{EDCAF62C-432D-485E-80B8-245BCE1E4F12}" destId="{848FA165-68B1-4E5B-80D7-FD8511F91A0B}" srcOrd="0" destOrd="0" parTransId="{255653AA-AF68-493D-9A6D-B45834AF89FC}" sibTransId="{8D0B4E2C-CC8F-45CC-98D5-ABD386F49A44}"/>
    <dgm:cxn modelId="{37024733-E7DB-4B6D-8869-034C255820FB}" srcId="{F6B9A5A3-F442-4553-8E70-FD7CBCC8BCE1}" destId="{7825A136-3427-4CA0-9F9D-1520DC92A822}" srcOrd="2" destOrd="0" parTransId="{300D8CFC-FE55-4DAC-B9A3-BC249F0BD0C4}" sibTransId="{D64E1C3D-7B73-451B-A7AD-432D1F020E95}"/>
    <dgm:cxn modelId="{09C2A6C2-61C2-496D-AA81-04E922AFE233}" srcId="{EDCAF62C-432D-485E-80B8-245BCE1E4F12}" destId="{AD33906D-2C69-40F6-8080-822FAAE79CBB}" srcOrd="3" destOrd="0" parTransId="{B715016B-E8AE-4C98-B672-836CF88A69C6}" sibTransId="{3204CDAC-AF3A-4EE9-B760-59DD390BDAAA}"/>
    <dgm:cxn modelId="{D0CA67C9-9DB0-48F3-93FF-412149571028}" type="presOf" srcId="{24BDAE5C-538F-409C-B1D8-AD605C33C3AA}" destId="{D261413C-11DE-49F8-AAA1-704C91F138D6}" srcOrd="0" destOrd="0" presId="urn:microsoft.com/office/officeart/2005/8/layout/target3"/>
    <dgm:cxn modelId="{867752F5-899C-4C68-849A-8A9BBCF74087}" srcId="{6E028213-1BE5-4322-A846-4D7596B72C16}" destId="{48E170F2-9703-4DFC-BD3C-59EF12685921}" srcOrd="4" destOrd="0" parTransId="{5A9ED2F8-D0FA-4AB1-98AE-9C2BDA0CB608}" sibTransId="{AE6D0D82-A843-470E-A21C-C7C0129C5E51}"/>
    <dgm:cxn modelId="{280D34E0-6E2E-4E16-B4B6-69C44092A1E9}" type="presOf" srcId="{AD33906D-2C69-40F6-8080-822FAAE79CBB}" destId="{0BBA28F7-D094-4302-B1BC-B2A7764CACF7}" srcOrd="0" destOrd="3" presId="urn:microsoft.com/office/officeart/2005/8/layout/target3"/>
    <dgm:cxn modelId="{EA736054-BF60-48BE-AE82-D661F4C6FCD7}" type="presOf" srcId="{48E170F2-9703-4DFC-BD3C-59EF12685921}" destId="{2E546724-BA7B-4AB6-8557-268FCDB4057D}" srcOrd="0" destOrd="4" presId="urn:microsoft.com/office/officeart/2005/8/layout/target3"/>
    <dgm:cxn modelId="{C83968F4-CF0F-4EE4-B92B-539CCA93F791}" srcId="{367A43A6-CF86-44DB-9554-BD55BB9C50D1}" destId="{EDCAF62C-432D-485E-80B8-245BCE1E4F12}" srcOrd="1" destOrd="0" parTransId="{111D7D7C-FEE1-4F18-976E-017C3B0617B2}" sibTransId="{3A085A06-AC82-4693-96E4-C9768617F477}"/>
    <dgm:cxn modelId="{ECAC3904-E006-4146-8664-B8949417A755}" type="presOf" srcId="{EDCAF62C-432D-485E-80B8-245BCE1E4F12}" destId="{DCFF646F-4632-4E12-B53A-18C7717A099D}" srcOrd="1" destOrd="0" presId="urn:microsoft.com/office/officeart/2005/8/layout/target3"/>
    <dgm:cxn modelId="{E9724DC3-795B-462A-B13C-7624052057B7}" srcId="{F6B9A5A3-F442-4553-8E70-FD7CBCC8BCE1}" destId="{24BDAE5C-538F-409C-B1D8-AD605C33C3AA}" srcOrd="0" destOrd="0" parTransId="{53D5C749-302F-43BA-AB55-E144A276F98C}" sibTransId="{B25ED478-D5E4-4759-ABE7-54A5572E84AF}"/>
    <dgm:cxn modelId="{F42C589B-6697-4B90-9496-BE085305B1F3}" srcId="{367A43A6-CF86-44DB-9554-BD55BB9C50D1}" destId="{6E028213-1BE5-4322-A846-4D7596B72C16}" srcOrd="0" destOrd="0" parTransId="{58AF552C-662C-427F-80F8-595BB0D803F2}" sibTransId="{C5D518BF-6B8D-4B53-AD79-2990D720A397}"/>
    <dgm:cxn modelId="{FE858504-15C9-42C0-AA26-237C0527D5B9}" type="presOf" srcId="{90FDAC06-1AFD-43D3-8A2A-7D5E35DA815C}" destId="{0BBA28F7-D094-4302-B1BC-B2A7764CACF7}" srcOrd="0" destOrd="2" presId="urn:microsoft.com/office/officeart/2005/8/layout/target3"/>
    <dgm:cxn modelId="{4E71F331-D82E-484D-98B8-A74AAF34FABF}" type="presOf" srcId="{B9AAEF68-F89B-4E65-A55F-50210F80A19C}" destId="{2E546724-BA7B-4AB6-8557-268FCDB4057D}" srcOrd="0" destOrd="2" presId="urn:microsoft.com/office/officeart/2005/8/layout/target3"/>
    <dgm:cxn modelId="{A6E07C90-8444-4D3B-8E22-9329400F3FDD}" type="presOf" srcId="{7825A136-3427-4CA0-9F9D-1520DC92A822}" destId="{D261413C-11DE-49F8-AAA1-704C91F138D6}" srcOrd="0" destOrd="2" presId="urn:microsoft.com/office/officeart/2005/8/layout/target3"/>
    <dgm:cxn modelId="{6CB2F17A-9B3C-4F32-B651-E2BE17D2AA25}" type="presOf" srcId="{6E028213-1BE5-4322-A846-4D7596B72C16}" destId="{E7930435-5901-4901-9CEE-2A1457EF9581}" srcOrd="1" destOrd="0" presId="urn:microsoft.com/office/officeart/2005/8/layout/target3"/>
    <dgm:cxn modelId="{33DE96CC-E366-43C2-B87B-11FC755FF8D1}" srcId="{6E028213-1BE5-4322-A846-4D7596B72C16}" destId="{4B8E6FB3-4B18-48A0-A376-9454A882F6A6}" srcOrd="0" destOrd="0" parTransId="{EAFDFD46-9B46-4418-A3C5-E03F81B8E22C}" sibTransId="{1E926C75-60A4-4E0B-A86F-08BCD8C7BD5C}"/>
    <dgm:cxn modelId="{DB6C8B8F-5A5D-4A13-9DB5-0E5CCF8D5111}" srcId="{6E028213-1BE5-4322-A846-4D7596B72C16}" destId="{0DD02C24-A1BB-43A3-A7E0-C8FF4E264330}" srcOrd="3" destOrd="0" parTransId="{2D4C0368-E36C-42A7-A5C9-290B9907C984}" sibTransId="{941B7875-E079-4F78-AF28-95F8792CB7FF}"/>
    <dgm:cxn modelId="{ACEE0AD9-7E55-4C67-B3AF-03251A86D454}" srcId="{6E028213-1BE5-4322-A846-4D7596B72C16}" destId="{3C8CBB15-EAF2-4BF1-855D-F85F01A86F75}" srcOrd="1" destOrd="0" parTransId="{4BD88968-7493-4D72-9A47-DBEA5EB0678F}" sibTransId="{51C529D4-9E9A-4587-8670-0411328AB00C}"/>
    <dgm:cxn modelId="{F55B9B6D-9E04-4206-A6E2-E68DA9641B60}" srcId="{6E028213-1BE5-4322-A846-4D7596B72C16}" destId="{B9AAEF68-F89B-4E65-A55F-50210F80A19C}" srcOrd="2" destOrd="0" parTransId="{9947AB70-E1EA-42FE-9440-4BC2BF695A99}" sibTransId="{902F8283-3C4E-4DB2-B2B6-B6E0B8295CE3}"/>
    <dgm:cxn modelId="{09F05553-B4FD-4B70-B072-9FAA09C3CC9C}" type="presOf" srcId="{6E028213-1BE5-4322-A846-4D7596B72C16}" destId="{24812003-796E-45A6-AFE7-9417D64A7146}" srcOrd="0" destOrd="0" presId="urn:microsoft.com/office/officeart/2005/8/layout/target3"/>
    <dgm:cxn modelId="{162B5FE6-1B09-460D-9B36-C283BEAD391B}" type="presOf" srcId="{EDCAF62C-432D-485E-80B8-245BCE1E4F12}" destId="{DE7142DC-9D77-44B0-913E-9C5C8FF30A4D}" srcOrd="0" destOrd="0" presId="urn:microsoft.com/office/officeart/2005/8/layout/target3"/>
    <dgm:cxn modelId="{E7913C86-0AD1-4B56-A695-43B1F91DE362}" srcId="{F6B9A5A3-F442-4553-8E70-FD7CBCC8BCE1}" destId="{7509AE67-9DA9-46CE-BF45-EF152DFF19DB}" srcOrd="1" destOrd="0" parTransId="{D4BE24DC-5F42-49AE-9DF7-48F2B58E831C}" sibTransId="{54E60F21-6DA2-4554-8E3C-0F88BA8A39B1}"/>
    <dgm:cxn modelId="{05BF2076-1FCE-40C0-BE2C-817049D54DAA}" type="presOf" srcId="{7509AE67-9DA9-46CE-BF45-EF152DFF19DB}" destId="{D261413C-11DE-49F8-AAA1-704C91F138D6}" srcOrd="0" destOrd="1" presId="urn:microsoft.com/office/officeart/2005/8/layout/target3"/>
    <dgm:cxn modelId="{C7514DCA-34F2-4D41-84F9-0C556C064BE3}" srcId="{EDCAF62C-432D-485E-80B8-245BCE1E4F12}" destId="{90FDAC06-1AFD-43D3-8A2A-7D5E35DA815C}" srcOrd="2" destOrd="0" parTransId="{3C40334E-A85A-487D-A350-F8DC03FF3D4F}" sibTransId="{93E003C6-FFCE-4A73-B161-E7993894C1E6}"/>
    <dgm:cxn modelId="{EEF4F810-5110-4924-97B8-D468C75346E3}" type="presOf" srcId="{0DD02C24-A1BB-43A3-A7E0-C8FF4E264330}" destId="{2E546724-BA7B-4AB6-8557-268FCDB4057D}" srcOrd="0" destOrd="3" presId="urn:microsoft.com/office/officeart/2005/8/layout/target3"/>
    <dgm:cxn modelId="{9EA32854-D615-455C-8D3C-452AB58300F2}" type="presOf" srcId="{4B8E6FB3-4B18-48A0-A376-9454A882F6A6}" destId="{2E546724-BA7B-4AB6-8557-268FCDB4057D}" srcOrd="0" destOrd="0" presId="urn:microsoft.com/office/officeart/2005/8/layout/target3"/>
    <dgm:cxn modelId="{F14FD18E-9DE8-4CC7-834F-98ED499AAE21}" type="presOf" srcId="{E208A2AB-220B-4DDC-90DF-2C6A36F02FF2}" destId="{0BBA28F7-D094-4302-B1BC-B2A7764CACF7}" srcOrd="0" destOrd="1" presId="urn:microsoft.com/office/officeart/2005/8/layout/target3"/>
    <dgm:cxn modelId="{B424D391-C745-401A-8729-8F2B9CD0E1FE}" srcId="{EDCAF62C-432D-485E-80B8-245BCE1E4F12}" destId="{E208A2AB-220B-4DDC-90DF-2C6A36F02FF2}" srcOrd="1" destOrd="0" parTransId="{BC135594-A792-4FB7-BD89-1D3DEF8CF022}" sibTransId="{98E27634-22C3-4DB2-B1FA-B0F3E55327D9}"/>
    <dgm:cxn modelId="{ECA1E614-5061-4D0E-832C-D94CB13CC17C}" type="presOf" srcId="{F6B9A5A3-F442-4553-8E70-FD7CBCC8BCE1}" destId="{A1F423E7-DFB2-4074-B17A-5D3199CDC587}" srcOrd="1" destOrd="0" presId="urn:microsoft.com/office/officeart/2005/8/layout/target3"/>
    <dgm:cxn modelId="{9AB60485-197B-476B-88CC-2A84BA58D72C}" type="presOf" srcId="{367A43A6-CF86-44DB-9554-BD55BB9C50D1}" destId="{2B50365E-01F3-4114-BD0A-F1A5591880AF}" srcOrd="0" destOrd="0" presId="urn:microsoft.com/office/officeart/2005/8/layout/target3"/>
    <dgm:cxn modelId="{9D2849E5-5624-4C60-8862-5EE99FCC322D}" srcId="{367A43A6-CF86-44DB-9554-BD55BB9C50D1}" destId="{F6B9A5A3-F442-4553-8E70-FD7CBCC8BCE1}" srcOrd="2" destOrd="0" parTransId="{A085DE3C-AB68-4353-9395-EDDB8475D9B0}" sibTransId="{3BD400C8-478E-4F28-8CAD-F8C675842D0E}"/>
    <dgm:cxn modelId="{6594977C-AB32-4045-A7C6-5B0BE9F9815B}" type="presParOf" srcId="{2B50365E-01F3-4114-BD0A-F1A5591880AF}" destId="{9F9F8168-86FD-4904-9D9B-1D393D7A4B47}" srcOrd="0" destOrd="0" presId="urn:microsoft.com/office/officeart/2005/8/layout/target3"/>
    <dgm:cxn modelId="{C3DF1063-D596-4CC2-8445-646D0899824E}" type="presParOf" srcId="{2B50365E-01F3-4114-BD0A-F1A5591880AF}" destId="{AD8892D6-337B-4508-8905-D2281AE91027}" srcOrd="1" destOrd="0" presId="urn:microsoft.com/office/officeart/2005/8/layout/target3"/>
    <dgm:cxn modelId="{AC48F652-B61D-44BF-9AAB-3A2C6B953E38}" type="presParOf" srcId="{2B50365E-01F3-4114-BD0A-F1A5591880AF}" destId="{24812003-796E-45A6-AFE7-9417D64A7146}" srcOrd="2" destOrd="0" presId="urn:microsoft.com/office/officeart/2005/8/layout/target3"/>
    <dgm:cxn modelId="{A7F95AC8-BC46-4CDA-9BBE-699E7ADFCF18}" type="presParOf" srcId="{2B50365E-01F3-4114-BD0A-F1A5591880AF}" destId="{5FD6AA1D-9609-4DC8-9A53-6C08FDFCFEE6}" srcOrd="3" destOrd="0" presId="urn:microsoft.com/office/officeart/2005/8/layout/target3"/>
    <dgm:cxn modelId="{CEAD25DC-1419-4D2A-93EC-E26D5F3A5A6A}" type="presParOf" srcId="{2B50365E-01F3-4114-BD0A-F1A5591880AF}" destId="{D8DAF52E-7CBC-4DA5-9E41-F399674CB510}" srcOrd="4" destOrd="0" presId="urn:microsoft.com/office/officeart/2005/8/layout/target3"/>
    <dgm:cxn modelId="{CD33EA83-E0F0-444E-9D24-DCC856CFD85F}" type="presParOf" srcId="{2B50365E-01F3-4114-BD0A-F1A5591880AF}" destId="{DE7142DC-9D77-44B0-913E-9C5C8FF30A4D}" srcOrd="5" destOrd="0" presId="urn:microsoft.com/office/officeart/2005/8/layout/target3"/>
    <dgm:cxn modelId="{98857720-7F2D-40CE-8134-0BABD7396C25}" type="presParOf" srcId="{2B50365E-01F3-4114-BD0A-F1A5591880AF}" destId="{0A6794A5-216D-47A8-AC12-3A2112CA574D}" srcOrd="6" destOrd="0" presId="urn:microsoft.com/office/officeart/2005/8/layout/target3"/>
    <dgm:cxn modelId="{396E15A3-F398-4CAB-AB32-E396DF61CD6C}" type="presParOf" srcId="{2B50365E-01F3-4114-BD0A-F1A5591880AF}" destId="{A7023D8E-4899-4774-9900-6AE49AE5DFF4}" srcOrd="7" destOrd="0" presId="urn:microsoft.com/office/officeart/2005/8/layout/target3"/>
    <dgm:cxn modelId="{8E31E1BA-402B-4602-BE27-6DFB8D2F524E}" type="presParOf" srcId="{2B50365E-01F3-4114-BD0A-F1A5591880AF}" destId="{F996CB3A-D07D-4321-92F2-EC17540165DA}" srcOrd="8" destOrd="0" presId="urn:microsoft.com/office/officeart/2005/8/layout/target3"/>
    <dgm:cxn modelId="{9CC626DF-FAD6-4420-942F-93523B1EA3D4}" type="presParOf" srcId="{2B50365E-01F3-4114-BD0A-F1A5591880AF}" destId="{E7930435-5901-4901-9CEE-2A1457EF9581}" srcOrd="9" destOrd="0" presId="urn:microsoft.com/office/officeart/2005/8/layout/target3"/>
    <dgm:cxn modelId="{2456A664-2C65-4BCC-A472-C2E7A7F93A23}" type="presParOf" srcId="{2B50365E-01F3-4114-BD0A-F1A5591880AF}" destId="{2E546724-BA7B-4AB6-8557-268FCDB4057D}" srcOrd="10" destOrd="0" presId="urn:microsoft.com/office/officeart/2005/8/layout/target3"/>
    <dgm:cxn modelId="{278C712B-6BDF-443B-BB5E-4CF6E4785D16}" type="presParOf" srcId="{2B50365E-01F3-4114-BD0A-F1A5591880AF}" destId="{DCFF646F-4632-4E12-B53A-18C7717A099D}" srcOrd="11" destOrd="0" presId="urn:microsoft.com/office/officeart/2005/8/layout/target3"/>
    <dgm:cxn modelId="{0EE9EF2A-F53D-4E91-ACDF-A36CD3384732}" type="presParOf" srcId="{2B50365E-01F3-4114-BD0A-F1A5591880AF}" destId="{0BBA28F7-D094-4302-B1BC-B2A7764CACF7}" srcOrd="12" destOrd="0" presId="urn:microsoft.com/office/officeart/2005/8/layout/target3"/>
    <dgm:cxn modelId="{31636E37-12DE-41A5-A12F-7EDC5A0D31D2}" type="presParOf" srcId="{2B50365E-01F3-4114-BD0A-F1A5591880AF}" destId="{A1F423E7-DFB2-4074-B17A-5D3199CDC587}" srcOrd="13" destOrd="0" presId="urn:microsoft.com/office/officeart/2005/8/layout/target3"/>
    <dgm:cxn modelId="{989378CF-6B0D-47E5-AAFA-3BBCA67EA0EC}" type="presParOf" srcId="{2B50365E-01F3-4114-BD0A-F1A5591880AF}" destId="{D261413C-11DE-49F8-AAA1-704C91F138D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46A9C4-0341-4114-8613-3487D8F206CF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6142B25E-0B15-4421-B255-67EB01629223}">
      <dgm:prSet custT="1"/>
      <dgm:spPr/>
      <dgm:t>
        <a:bodyPr/>
        <a:lstStyle/>
        <a:p>
          <a:pPr rtl="0"/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平台经营商户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AC6505DE-5BE6-4727-BA98-DB2956EAB481}" type="parTrans" cxnId="{62832A2A-8417-422E-92F8-A1E5B3BE6C4A}">
      <dgm:prSet/>
      <dgm:spPr/>
      <dgm:t>
        <a:bodyPr/>
        <a:lstStyle/>
        <a:p>
          <a:endParaRPr lang="zh-CN" altLang="en-US"/>
        </a:p>
      </dgm:t>
    </dgm:pt>
    <dgm:pt modelId="{7A482DF5-D79C-4848-A91F-4503B7260E14}" type="sibTrans" cxnId="{62832A2A-8417-422E-92F8-A1E5B3BE6C4A}">
      <dgm:prSet/>
      <dgm:spPr/>
      <dgm:t>
        <a:bodyPr/>
        <a:lstStyle/>
        <a:p>
          <a:endParaRPr lang="zh-CN" altLang="en-US"/>
        </a:p>
      </dgm:t>
    </dgm:pt>
    <dgm:pt modelId="{A22B36E7-35BC-4F00-9273-5A079BDCA7AB}" type="pres">
      <dgm:prSet presAssocID="{6246A9C4-0341-4114-8613-3487D8F206C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D62749F-CA34-4FFF-89B8-7E3D8BC0A374}" type="pres">
      <dgm:prSet presAssocID="{6142B25E-0B15-4421-B255-67EB01629223}" presName="horFlow" presStyleCnt="0"/>
      <dgm:spPr/>
    </dgm:pt>
    <dgm:pt modelId="{C2D54F81-58AD-4A4A-BB15-A2100D793CBD}" type="pres">
      <dgm:prSet presAssocID="{6142B25E-0B15-4421-B255-67EB01629223}" presName="bigChev" presStyleLbl="node1" presStyleIdx="0" presStyleCnt="1" custScaleX="135867"/>
      <dgm:spPr/>
      <dgm:t>
        <a:bodyPr/>
        <a:lstStyle/>
        <a:p>
          <a:endParaRPr lang="zh-CN" altLang="en-US"/>
        </a:p>
      </dgm:t>
    </dgm:pt>
  </dgm:ptLst>
  <dgm:cxnLst>
    <dgm:cxn modelId="{73C6AC61-F657-42AF-A06B-680159D65851}" type="presOf" srcId="{6142B25E-0B15-4421-B255-67EB01629223}" destId="{C2D54F81-58AD-4A4A-BB15-A2100D793CBD}" srcOrd="0" destOrd="0" presId="urn:microsoft.com/office/officeart/2005/8/layout/lProcess3"/>
    <dgm:cxn modelId="{62832A2A-8417-422E-92F8-A1E5B3BE6C4A}" srcId="{6246A9C4-0341-4114-8613-3487D8F206CF}" destId="{6142B25E-0B15-4421-B255-67EB01629223}" srcOrd="0" destOrd="0" parTransId="{AC6505DE-5BE6-4727-BA98-DB2956EAB481}" sibTransId="{7A482DF5-D79C-4848-A91F-4503B7260E14}"/>
    <dgm:cxn modelId="{1412AFEA-8ABC-4AE9-AD68-57210A2F0BC7}" type="presOf" srcId="{6246A9C4-0341-4114-8613-3487D8F206CF}" destId="{A22B36E7-35BC-4F00-9273-5A079BDCA7AB}" srcOrd="0" destOrd="0" presId="urn:microsoft.com/office/officeart/2005/8/layout/lProcess3"/>
    <dgm:cxn modelId="{EC9F50BA-B5AC-468C-8E49-3D904A2950E3}" type="presParOf" srcId="{A22B36E7-35BC-4F00-9273-5A079BDCA7AB}" destId="{7D62749F-CA34-4FFF-89B8-7E3D8BC0A374}" srcOrd="0" destOrd="0" presId="urn:microsoft.com/office/officeart/2005/8/layout/lProcess3"/>
    <dgm:cxn modelId="{1F29F307-D863-4C37-B6ED-A425291BEDB2}" type="presParOf" srcId="{7D62749F-CA34-4FFF-89B8-7E3D8BC0A374}" destId="{C2D54F81-58AD-4A4A-BB15-A2100D793CB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360741-9094-449D-9DCC-283D5CE0C26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BD45744-D631-4958-AC25-D0E0794D5F32}">
      <dgm:prSet phldrT="[文本]" custT="1"/>
      <dgm:spPr/>
      <dgm:t>
        <a:bodyPr/>
        <a:lstStyle/>
        <a:p>
          <a:pPr algn="l"/>
          <a:r>
            <a:rPr lang="zh-CN" altLang="en-US" sz="16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产品经营</a:t>
          </a:r>
          <a:endParaRPr lang="zh-CN" altLang="en-US" sz="1600" b="1" dirty="0">
            <a:solidFill>
              <a:srgbClr val="FFFF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6B8F76EE-E283-4400-9C8B-77DF64BBD911}" type="parTrans" cxnId="{7B9025B4-A68A-4AD3-A500-AD583202E5F2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DFB942D1-6CD8-4E11-9131-FD5B9A435AEF}" type="sibTrans" cxnId="{7B9025B4-A68A-4AD3-A500-AD583202E5F2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92F0ADE7-6ED4-46AD-9E72-74E23CDD4683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产品展示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EF33F907-7805-45A0-B190-604BF7BF8155}" type="parTrans" cxnId="{97DA5BE2-B6B8-4ED1-AD6C-67E147C88601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05BEFB51-9E44-4125-94EB-DC3F19DF5456}" type="sibTrans" cxnId="{97DA5BE2-B6B8-4ED1-AD6C-67E147C88601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1E1E13B5-AC4D-4209-8340-DE94F799030D}">
      <dgm:prSet phldrT="[文本]" custT="1"/>
      <dgm:spPr/>
      <dgm:t>
        <a:bodyPr/>
        <a:lstStyle/>
        <a:p>
          <a:pPr algn="l"/>
          <a:r>
            <a:rPr lang="zh-CN" altLang="en-US" sz="16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网店形象</a:t>
          </a:r>
          <a:endParaRPr lang="zh-CN" altLang="en-US" sz="1600" b="1" dirty="0">
            <a:solidFill>
              <a:srgbClr val="FFFF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FA094A8E-7F06-4B41-AEDA-AC666FAE863D}" type="parTrans" cxnId="{97B7553B-892B-4B38-8661-58252E008F96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1E6B52A8-0403-4B33-BAE4-60189E91CDB3}" type="sibTrans" cxnId="{97B7553B-892B-4B38-8661-58252E008F96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639DD778-2057-4A08-8354-86F10CC4B7C2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宣传推广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5BDD9364-E886-464C-94B1-EF7A41190BFB}" type="parTrans" cxnId="{C398B92B-E607-436F-940C-A5D3DD81CD64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96140F24-9BA0-4935-912A-9F799606F95E}" type="sibTrans" cxnId="{C398B92B-E607-436F-940C-A5D3DD81CD64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50EF1513-17E2-44DE-A298-341B7A46D02F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合作推广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514411ED-50F7-4A82-B8D3-C2FA300024EE}" type="parTrans" cxnId="{B0370DE5-56B7-4041-9664-7A3ED7AE582C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D5658048-5F68-4F41-AC46-D10A76AB89B5}" type="sibTrans" cxnId="{B0370DE5-56B7-4041-9664-7A3ED7AE582C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3327448E-4B90-429C-B55F-10888912717C}">
      <dgm:prSet phldrT="[文本]" custT="1"/>
      <dgm:spPr/>
      <dgm:t>
        <a:bodyPr/>
        <a:lstStyle/>
        <a:p>
          <a:pPr algn="l"/>
          <a:r>
            <a:rPr lang="zh-CN" altLang="en-US" sz="16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渠道信息</a:t>
          </a:r>
          <a:endParaRPr lang="zh-CN" altLang="en-US" sz="1600" b="1" dirty="0">
            <a:solidFill>
              <a:srgbClr val="FFFF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3D99D98A-17BA-4A27-85E1-C064840ECA77}" type="parTrans" cxnId="{F241CD2B-40E6-4E11-ABFB-754C5F8D241A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B75AFD43-866B-43CD-9A45-8B33F3232112}" type="sibTrans" cxnId="{F241CD2B-40E6-4E11-ABFB-754C5F8D241A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7094C104-DA10-4E3F-98BE-0C13D0328415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供求信息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4C39B6B4-7D61-4FC6-A0A3-8776825FA471}" type="parTrans" cxnId="{0B46E650-E81E-43BE-A5C0-5D07455FEF8E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DCAFD1F8-2F93-42A1-AF6A-D23E41D484C3}" type="sibTrans" cxnId="{0B46E650-E81E-43BE-A5C0-5D07455FEF8E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80974CA7-7FBD-4598-877E-994CCB376299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行业数据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1FB18835-B1DD-47AF-833F-F643F77BDE7E}" type="parTrans" cxnId="{BFB9055E-61E0-47B9-AD47-A1E75E2B49B0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E074F490-8D36-43FB-B542-334F77416B7E}" type="sibTrans" cxnId="{BFB9055E-61E0-47B9-AD47-A1E75E2B49B0}">
      <dgm:prSet/>
      <dgm:spPr/>
      <dgm:t>
        <a:bodyPr/>
        <a:lstStyle/>
        <a:p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4FD19026-2352-46EA-8877-950C7B57BB7A}">
      <dgm:prSet phldrT="[文本]" custT="1"/>
      <dgm:spPr/>
      <dgm:t>
        <a:bodyPr/>
        <a:lstStyle/>
        <a:p>
          <a:pPr algn="l"/>
          <a:r>
            <a:rPr lang="zh-CN" altLang="en-US" sz="16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经营管理</a:t>
          </a:r>
          <a:endParaRPr lang="zh-CN" altLang="en-US" sz="1600" b="1" dirty="0">
            <a:solidFill>
              <a:srgbClr val="FFFF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31780B5E-27C6-4EDA-AEC6-A2BC810BE61D}" type="parTrans" cxnId="{C5116563-E929-4039-809F-77299685B51D}">
      <dgm:prSet/>
      <dgm:spPr/>
      <dgm:t>
        <a:bodyPr/>
        <a:lstStyle/>
        <a:p>
          <a:endParaRPr lang="zh-CN" altLang="en-US"/>
        </a:p>
      </dgm:t>
    </dgm:pt>
    <dgm:pt modelId="{555D790F-25FC-4CAD-BE0E-B7734D6DF605}" type="sibTrans" cxnId="{C5116563-E929-4039-809F-77299685B51D}">
      <dgm:prSet/>
      <dgm:spPr/>
      <dgm:t>
        <a:bodyPr/>
        <a:lstStyle/>
        <a:p>
          <a:endParaRPr lang="zh-CN" altLang="en-US"/>
        </a:p>
      </dgm:t>
    </dgm:pt>
    <dgm:pt modelId="{559D052F-ADF5-444F-BA37-1803177664EA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线上销售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C86D7393-3916-428D-B47B-6B0ADD401714}" type="parTrans" cxnId="{4BE6FC8A-77CE-49D5-9DD2-38FCBE73E142}">
      <dgm:prSet/>
      <dgm:spPr/>
      <dgm:t>
        <a:bodyPr/>
        <a:lstStyle/>
        <a:p>
          <a:endParaRPr lang="zh-CN" altLang="en-US"/>
        </a:p>
      </dgm:t>
    </dgm:pt>
    <dgm:pt modelId="{ACEEC0B0-90EF-4D07-B94D-74431997E927}" type="sibTrans" cxnId="{4BE6FC8A-77CE-49D5-9DD2-38FCBE73E142}">
      <dgm:prSet/>
      <dgm:spPr/>
      <dgm:t>
        <a:bodyPr/>
        <a:lstStyle/>
        <a:p>
          <a:endParaRPr lang="zh-CN" altLang="en-US"/>
        </a:p>
      </dgm:t>
    </dgm:pt>
    <dgm:pt modelId="{8EB5AB02-7312-45C8-BF60-474C2DCA7D0D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进销存管理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A7D85D49-76D5-4A50-B03A-5B8F5A285051}" type="parTrans" cxnId="{212555BB-AAE8-452B-8E1D-6A91BCC3016D}">
      <dgm:prSet/>
      <dgm:spPr/>
      <dgm:t>
        <a:bodyPr/>
        <a:lstStyle/>
        <a:p>
          <a:endParaRPr lang="zh-CN" altLang="en-US"/>
        </a:p>
      </dgm:t>
    </dgm:pt>
    <dgm:pt modelId="{B88B663F-9ACD-4E1C-A9CE-45E1519E0B8C}" type="sibTrans" cxnId="{212555BB-AAE8-452B-8E1D-6A91BCC3016D}">
      <dgm:prSet/>
      <dgm:spPr/>
      <dgm:t>
        <a:bodyPr/>
        <a:lstStyle/>
        <a:p>
          <a:endParaRPr lang="zh-CN" altLang="en-US"/>
        </a:p>
      </dgm:t>
    </dgm:pt>
    <dgm:pt modelId="{8DD79440-50F0-4309-BD87-A14A312AB50B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内部管理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F47F5AFE-0E31-436E-8773-89C4F7E11335}" type="parTrans" cxnId="{4EB82E4F-F7C6-4241-A333-8EC937BC29E2}">
      <dgm:prSet/>
      <dgm:spPr/>
      <dgm:t>
        <a:bodyPr/>
        <a:lstStyle/>
        <a:p>
          <a:endParaRPr lang="zh-CN" altLang="en-US"/>
        </a:p>
      </dgm:t>
    </dgm:pt>
    <dgm:pt modelId="{E09EAC28-1A77-499E-9CDC-D2FFDACF4761}" type="sibTrans" cxnId="{4EB82E4F-F7C6-4241-A333-8EC937BC29E2}">
      <dgm:prSet/>
      <dgm:spPr/>
      <dgm:t>
        <a:bodyPr/>
        <a:lstStyle/>
        <a:p>
          <a:endParaRPr lang="zh-CN" altLang="en-US"/>
        </a:p>
      </dgm:t>
    </dgm:pt>
    <dgm:pt modelId="{21B5C2D4-2881-45E3-A671-AB36F98A905D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资金管理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2CF87019-C34C-4872-B413-9B1F21D9DAD7}" type="parTrans" cxnId="{25367296-2970-42B9-ADC1-55DADC1E7361}">
      <dgm:prSet/>
      <dgm:spPr/>
      <dgm:t>
        <a:bodyPr/>
        <a:lstStyle/>
        <a:p>
          <a:endParaRPr lang="zh-CN" altLang="en-US"/>
        </a:p>
      </dgm:t>
    </dgm:pt>
    <dgm:pt modelId="{CA6592B9-B68B-4D4F-8695-0D8A65FD06CC}" type="sibTrans" cxnId="{25367296-2970-42B9-ADC1-55DADC1E7361}">
      <dgm:prSet/>
      <dgm:spPr/>
      <dgm:t>
        <a:bodyPr/>
        <a:lstStyle/>
        <a:p>
          <a:endParaRPr lang="zh-CN" altLang="en-US"/>
        </a:p>
      </dgm:t>
    </dgm:pt>
    <dgm:pt modelId="{94A0B58B-FD66-47B4-BBE5-5485AE7F456C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客户客商管理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CD2AE839-295E-4A3A-B092-2FEC36296A01}" type="parTrans" cxnId="{2A4E5543-F49E-4168-8C72-09D44A67F321}">
      <dgm:prSet/>
      <dgm:spPr/>
      <dgm:t>
        <a:bodyPr/>
        <a:lstStyle/>
        <a:p>
          <a:endParaRPr lang="zh-CN" altLang="en-US"/>
        </a:p>
      </dgm:t>
    </dgm:pt>
    <dgm:pt modelId="{F999353E-88B3-4BE1-8356-736D63F11871}" type="sibTrans" cxnId="{2A4E5543-F49E-4168-8C72-09D44A67F321}">
      <dgm:prSet/>
      <dgm:spPr/>
      <dgm:t>
        <a:bodyPr/>
        <a:lstStyle/>
        <a:p>
          <a:endParaRPr lang="zh-CN" altLang="en-US"/>
        </a:p>
      </dgm:t>
    </dgm:pt>
    <dgm:pt modelId="{915AFD1B-1C06-428F-962E-A3B20F827D86}" type="pres">
      <dgm:prSet presAssocID="{49360741-9094-449D-9DCC-283D5CE0C2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0C0765B-48D6-4B64-AC2F-6F1EBE146C2A}" type="pres">
      <dgm:prSet presAssocID="{FBD45744-D631-4958-AC25-D0E0794D5F32}" presName="composite" presStyleCnt="0"/>
      <dgm:spPr/>
    </dgm:pt>
    <dgm:pt modelId="{2705BDA6-C141-477F-9726-BBA28D793506}" type="pres">
      <dgm:prSet presAssocID="{FBD45744-D631-4958-AC25-D0E0794D5F32}" presName="parentText" presStyleLbl="alignNode1" presStyleIdx="0" presStyleCnt="4" custScaleX="153194" custLinFactNeighborX="-7507" custLinFactNeighborY="-2053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30926C-8D09-4C3B-BDF5-5CE3E113E881}" type="pres">
      <dgm:prSet presAssocID="{FBD45744-D631-4958-AC25-D0E0794D5F3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E3D4DA-D64F-481C-B058-3EC1CE1BDA9C}" type="pres">
      <dgm:prSet presAssocID="{DFB942D1-6CD8-4E11-9131-FD5B9A435AEF}" presName="sp" presStyleCnt="0"/>
      <dgm:spPr/>
    </dgm:pt>
    <dgm:pt modelId="{DA0E7622-AD18-4E25-959F-E45F12A2AA41}" type="pres">
      <dgm:prSet presAssocID="{1E1E13B5-AC4D-4209-8340-DE94F799030D}" presName="composite" presStyleCnt="0"/>
      <dgm:spPr/>
    </dgm:pt>
    <dgm:pt modelId="{3BD2B0EA-64D0-4793-A711-29207E92AB34}" type="pres">
      <dgm:prSet presAssocID="{1E1E13B5-AC4D-4209-8340-DE94F799030D}" presName="parentText" presStyleLbl="alignNode1" presStyleIdx="1" presStyleCnt="4" custScaleX="153194" custLinFactNeighborX="-7507" custLinFactNeighborY="-1248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3016F4-0E8E-4912-8A5C-45B97FE46E41}" type="pres">
      <dgm:prSet presAssocID="{1E1E13B5-AC4D-4209-8340-DE94F799030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5E00EA-33D5-4088-A867-83DA35FF7E36}" type="pres">
      <dgm:prSet presAssocID="{1E6B52A8-0403-4B33-BAE4-60189E91CDB3}" presName="sp" presStyleCnt="0"/>
      <dgm:spPr/>
    </dgm:pt>
    <dgm:pt modelId="{5B6172E7-6455-423B-99A9-9BF9D85EF99A}" type="pres">
      <dgm:prSet presAssocID="{3327448E-4B90-429C-B55F-10888912717C}" presName="composite" presStyleCnt="0"/>
      <dgm:spPr/>
    </dgm:pt>
    <dgm:pt modelId="{C444C710-0712-427B-B409-2B0C8BDD9FD9}" type="pres">
      <dgm:prSet presAssocID="{3327448E-4B90-429C-B55F-10888912717C}" presName="parentText" presStyleLbl="alignNode1" presStyleIdx="2" presStyleCnt="4" custScaleX="153194" custLinFactNeighborX="-7507" custLinFactNeighborY="-1900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4F843F-5A38-48E6-8148-40EEAA59AF62}" type="pres">
      <dgm:prSet presAssocID="{3327448E-4B90-429C-B55F-10888912717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F78482-AD24-4481-8C29-EDC2BE7A4E35}" type="pres">
      <dgm:prSet presAssocID="{B75AFD43-866B-43CD-9A45-8B33F3232112}" presName="sp" presStyleCnt="0"/>
      <dgm:spPr/>
    </dgm:pt>
    <dgm:pt modelId="{46A9BA32-B9DF-45F9-B0F0-F4E0777BAB86}" type="pres">
      <dgm:prSet presAssocID="{4FD19026-2352-46EA-8877-950C7B57BB7A}" presName="composite" presStyleCnt="0"/>
      <dgm:spPr/>
    </dgm:pt>
    <dgm:pt modelId="{FD81F09E-984D-41AC-873C-13091CC6809E}" type="pres">
      <dgm:prSet presAssocID="{4FD19026-2352-46EA-8877-950C7B57BB7A}" presName="parentText" presStyleLbl="alignNode1" presStyleIdx="3" presStyleCnt="4" custScaleX="153194" custLinFactNeighborX="-7711" custLinFactNeighborY="-2961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E6E946-EFB7-4CC2-9A00-0C59295C884C}" type="pres">
      <dgm:prSet presAssocID="{4FD19026-2352-46EA-8877-950C7B57BB7A}" presName="descendantText" presStyleLbl="alignAcc1" presStyleIdx="3" presStyleCnt="4" custScaleY="2204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98B92B-E607-436F-940C-A5D3DD81CD64}" srcId="{1E1E13B5-AC4D-4209-8340-DE94F799030D}" destId="{639DD778-2057-4A08-8354-86F10CC4B7C2}" srcOrd="0" destOrd="0" parTransId="{5BDD9364-E886-464C-94B1-EF7A41190BFB}" sibTransId="{96140F24-9BA0-4935-912A-9F799606F95E}"/>
    <dgm:cxn modelId="{2A4E5543-F49E-4168-8C72-09D44A67F321}" srcId="{4FD19026-2352-46EA-8877-950C7B57BB7A}" destId="{94A0B58B-FD66-47B4-BBE5-5485AE7F456C}" srcOrd="3" destOrd="0" parTransId="{CD2AE839-295E-4A3A-B092-2FEC36296A01}" sibTransId="{F999353E-88B3-4BE1-8356-736D63F11871}"/>
    <dgm:cxn modelId="{F241CD2B-40E6-4E11-ABFB-754C5F8D241A}" srcId="{49360741-9094-449D-9DCC-283D5CE0C263}" destId="{3327448E-4B90-429C-B55F-10888912717C}" srcOrd="2" destOrd="0" parTransId="{3D99D98A-17BA-4A27-85E1-C064840ECA77}" sibTransId="{B75AFD43-866B-43CD-9A45-8B33F3232112}"/>
    <dgm:cxn modelId="{A185E9F6-F4B3-4AD5-81B6-F171176474E6}" type="presOf" srcId="{3327448E-4B90-429C-B55F-10888912717C}" destId="{C444C710-0712-427B-B409-2B0C8BDD9FD9}" srcOrd="0" destOrd="0" presId="urn:microsoft.com/office/officeart/2005/8/layout/chevron2"/>
    <dgm:cxn modelId="{0B46E650-E81E-43BE-A5C0-5D07455FEF8E}" srcId="{3327448E-4B90-429C-B55F-10888912717C}" destId="{7094C104-DA10-4E3F-98BE-0C13D0328415}" srcOrd="0" destOrd="0" parTransId="{4C39B6B4-7D61-4FC6-A0A3-8776825FA471}" sibTransId="{DCAFD1F8-2F93-42A1-AF6A-D23E41D484C3}"/>
    <dgm:cxn modelId="{4BE6FC8A-77CE-49D5-9DD2-38FCBE73E142}" srcId="{FBD45744-D631-4958-AC25-D0E0794D5F32}" destId="{559D052F-ADF5-444F-BA37-1803177664EA}" srcOrd="1" destOrd="0" parTransId="{C86D7393-3916-428D-B47B-6B0ADD401714}" sibTransId="{ACEEC0B0-90EF-4D07-B94D-74431997E927}"/>
    <dgm:cxn modelId="{5D817998-4588-45DD-8638-FFC909CF510B}" type="presOf" srcId="{1E1E13B5-AC4D-4209-8340-DE94F799030D}" destId="{3BD2B0EA-64D0-4793-A711-29207E92AB34}" srcOrd="0" destOrd="0" presId="urn:microsoft.com/office/officeart/2005/8/layout/chevron2"/>
    <dgm:cxn modelId="{258A1837-034B-4188-AD14-6248DB8784C8}" type="presOf" srcId="{8DD79440-50F0-4309-BD87-A14A312AB50B}" destId="{9AE6E946-EFB7-4CC2-9A00-0C59295C884C}" srcOrd="0" destOrd="1" presId="urn:microsoft.com/office/officeart/2005/8/layout/chevron2"/>
    <dgm:cxn modelId="{BFB9055E-61E0-47B9-AD47-A1E75E2B49B0}" srcId="{3327448E-4B90-429C-B55F-10888912717C}" destId="{80974CA7-7FBD-4598-877E-994CCB376299}" srcOrd="1" destOrd="0" parTransId="{1FB18835-B1DD-47AF-833F-F643F77BDE7E}" sibTransId="{E074F490-8D36-43FB-B542-334F77416B7E}"/>
    <dgm:cxn modelId="{E74976B0-B902-4E07-BABD-FA9454099A8F}" type="presOf" srcId="{49360741-9094-449D-9DCC-283D5CE0C263}" destId="{915AFD1B-1C06-428F-962E-A3B20F827D86}" srcOrd="0" destOrd="0" presId="urn:microsoft.com/office/officeart/2005/8/layout/chevron2"/>
    <dgm:cxn modelId="{97DA5BE2-B6B8-4ED1-AD6C-67E147C88601}" srcId="{FBD45744-D631-4958-AC25-D0E0794D5F32}" destId="{92F0ADE7-6ED4-46AD-9E72-74E23CDD4683}" srcOrd="0" destOrd="0" parTransId="{EF33F907-7805-45A0-B190-604BF7BF8155}" sibTransId="{05BEFB51-9E44-4125-94EB-DC3F19DF5456}"/>
    <dgm:cxn modelId="{4EB82E4F-F7C6-4241-A333-8EC937BC29E2}" srcId="{4FD19026-2352-46EA-8877-950C7B57BB7A}" destId="{8DD79440-50F0-4309-BD87-A14A312AB50B}" srcOrd="1" destOrd="0" parTransId="{F47F5AFE-0E31-436E-8773-89C4F7E11335}" sibTransId="{E09EAC28-1A77-499E-9CDC-D2FFDACF4761}"/>
    <dgm:cxn modelId="{C5116563-E929-4039-809F-77299685B51D}" srcId="{49360741-9094-449D-9DCC-283D5CE0C263}" destId="{4FD19026-2352-46EA-8877-950C7B57BB7A}" srcOrd="3" destOrd="0" parTransId="{31780B5E-27C6-4EDA-AEC6-A2BC810BE61D}" sibTransId="{555D790F-25FC-4CAD-BE0E-B7734D6DF605}"/>
    <dgm:cxn modelId="{212555BB-AAE8-452B-8E1D-6A91BCC3016D}" srcId="{4FD19026-2352-46EA-8877-950C7B57BB7A}" destId="{8EB5AB02-7312-45C8-BF60-474C2DCA7D0D}" srcOrd="0" destOrd="0" parTransId="{A7D85D49-76D5-4A50-B03A-5B8F5A285051}" sibTransId="{B88B663F-9ACD-4E1C-A9CE-45E1519E0B8C}"/>
    <dgm:cxn modelId="{97B7553B-892B-4B38-8661-58252E008F96}" srcId="{49360741-9094-449D-9DCC-283D5CE0C263}" destId="{1E1E13B5-AC4D-4209-8340-DE94F799030D}" srcOrd="1" destOrd="0" parTransId="{FA094A8E-7F06-4B41-AEDA-AC666FAE863D}" sibTransId="{1E6B52A8-0403-4B33-BAE4-60189E91CDB3}"/>
    <dgm:cxn modelId="{2893EA5B-AA49-4F92-89B5-952F3C5B37B0}" type="presOf" srcId="{94A0B58B-FD66-47B4-BBE5-5485AE7F456C}" destId="{9AE6E946-EFB7-4CC2-9A00-0C59295C884C}" srcOrd="0" destOrd="3" presId="urn:microsoft.com/office/officeart/2005/8/layout/chevron2"/>
    <dgm:cxn modelId="{3809895E-7331-4A2E-9BEF-BA1F29152DF9}" type="presOf" srcId="{559D052F-ADF5-444F-BA37-1803177664EA}" destId="{5530926C-8D09-4C3B-BDF5-5CE3E113E881}" srcOrd="0" destOrd="1" presId="urn:microsoft.com/office/officeart/2005/8/layout/chevron2"/>
    <dgm:cxn modelId="{B0370DE5-56B7-4041-9664-7A3ED7AE582C}" srcId="{1E1E13B5-AC4D-4209-8340-DE94F799030D}" destId="{50EF1513-17E2-44DE-A298-341B7A46D02F}" srcOrd="1" destOrd="0" parTransId="{514411ED-50F7-4A82-B8D3-C2FA300024EE}" sibTransId="{D5658048-5F68-4F41-AC46-D10A76AB89B5}"/>
    <dgm:cxn modelId="{25367296-2970-42B9-ADC1-55DADC1E7361}" srcId="{4FD19026-2352-46EA-8877-950C7B57BB7A}" destId="{21B5C2D4-2881-45E3-A671-AB36F98A905D}" srcOrd="2" destOrd="0" parTransId="{2CF87019-C34C-4872-B413-9B1F21D9DAD7}" sibTransId="{CA6592B9-B68B-4D4F-8695-0D8A65FD06CC}"/>
    <dgm:cxn modelId="{FFAB1C31-EFCB-4412-BE20-00DAAA9E2237}" type="presOf" srcId="{7094C104-DA10-4E3F-98BE-0C13D0328415}" destId="{EF4F843F-5A38-48E6-8148-40EEAA59AF62}" srcOrd="0" destOrd="0" presId="urn:microsoft.com/office/officeart/2005/8/layout/chevron2"/>
    <dgm:cxn modelId="{7B9025B4-A68A-4AD3-A500-AD583202E5F2}" srcId="{49360741-9094-449D-9DCC-283D5CE0C263}" destId="{FBD45744-D631-4958-AC25-D0E0794D5F32}" srcOrd="0" destOrd="0" parTransId="{6B8F76EE-E283-4400-9C8B-77DF64BBD911}" sibTransId="{DFB942D1-6CD8-4E11-9131-FD5B9A435AEF}"/>
    <dgm:cxn modelId="{A6366E0F-A5B8-4140-9FB0-AA77BD1E635C}" type="presOf" srcId="{639DD778-2057-4A08-8354-86F10CC4B7C2}" destId="{CB3016F4-0E8E-4912-8A5C-45B97FE46E41}" srcOrd="0" destOrd="0" presId="urn:microsoft.com/office/officeart/2005/8/layout/chevron2"/>
    <dgm:cxn modelId="{879F379B-6B19-47ED-80B4-9A5E103B51C7}" type="presOf" srcId="{92F0ADE7-6ED4-46AD-9E72-74E23CDD4683}" destId="{5530926C-8D09-4C3B-BDF5-5CE3E113E881}" srcOrd="0" destOrd="0" presId="urn:microsoft.com/office/officeart/2005/8/layout/chevron2"/>
    <dgm:cxn modelId="{5030971C-4312-4DF8-9859-ADA02F32652F}" type="presOf" srcId="{8EB5AB02-7312-45C8-BF60-474C2DCA7D0D}" destId="{9AE6E946-EFB7-4CC2-9A00-0C59295C884C}" srcOrd="0" destOrd="0" presId="urn:microsoft.com/office/officeart/2005/8/layout/chevron2"/>
    <dgm:cxn modelId="{02A74430-D6AE-4189-8B6C-28C6874F1931}" type="presOf" srcId="{21B5C2D4-2881-45E3-A671-AB36F98A905D}" destId="{9AE6E946-EFB7-4CC2-9A00-0C59295C884C}" srcOrd="0" destOrd="2" presId="urn:microsoft.com/office/officeart/2005/8/layout/chevron2"/>
    <dgm:cxn modelId="{7E7D0238-3CDA-46D7-B4E3-61F36825FFA5}" type="presOf" srcId="{80974CA7-7FBD-4598-877E-994CCB376299}" destId="{EF4F843F-5A38-48E6-8148-40EEAA59AF62}" srcOrd="0" destOrd="1" presId="urn:microsoft.com/office/officeart/2005/8/layout/chevron2"/>
    <dgm:cxn modelId="{B2FF7298-62E3-47B5-AD46-96EA15552FFE}" type="presOf" srcId="{50EF1513-17E2-44DE-A298-341B7A46D02F}" destId="{CB3016F4-0E8E-4912-8A5C-45B97FE46E41}" srcOrd="0" destOrd="1" presId="urn:microsoft.com/office/officeart/2005/8/layout/chevron2"/>
    <dgm:cxn modelId="{6DAEE625-4C82-4B3D-88A3-9B2BB0620C7B}" type="presOf" srcId="{4FD19026-2352-46EA-8877-950C7B57BB7A}" destId="{FD81F09E-984D-41AC-873C-13091CC6809E}" srcOrd="0" destOrd="0" presId="urn:microsoft.com/office/officeart/2005/8/layout/chevron2"/>
    <dgm:cxn modelId="{FFB0B97C-6A02-453D-91FF-DBE36A0B5AC7}" type="presOf" srcId="{FBD45744-D631-4958-AC25-D0E0794D5F32}" destId="{2705BDA6-C141-477F-9726-BBA28D793506}" srcOrd="0" destOrd="0" presId="urn:microsoft.com/office/officeart/2005/8/layout/chevron2"/>
    <dgm:cxn modelId="{EFBE6ACF-CE0B-4CF7-B8D5-53A280E53AAB}" type="presParOf" srcId="{915AFD1B-1C06-428F-962E-A3B20F827D86}" destId="{20C0765B-48D6-4B64-AC2F-6F1EBE146C2A}" srcOrd="0" destOrd="0" presId="urn:microsoft.com/office/officeart/2005/8/layout/chevron2"/>
    <dgm:cxn modelId="{796CAB64-B648-4245-889F-B5C6BC6172FC}" type="presParOf" srcId="{20C0765B-48D6-4B64-AC2F-6F1EBE146C2A}" destId="{2705BDA6-C141-477F-9726-BBA28D793506}" srcOrd="0" destOrd="0" presId="urn:microsoft.com/office/officeart/2005/8/layout/chevron2"/>
    <dgm:cxn modelId="{0FEDF379-4B95-4A80-ABC0-4CC098716F39}" type="presParOf" srcId="{20C0765B-48D6-4B64-AC2F-6F1EBE146C2A}" destId="{5530926C-8D09-4C3B-BDF5-5CE3E113E881}" srcOrd="1" destOrd="0" presId="urn:microsoft.com/office/officeart/2005/8/layout/chevron2"/>
    <dgm:cxn modelId="{639746E6-26EB-40BA-B3C5-65A974BE6B6F}" type="presParOf" srcId="{915AFD1B-1C06-428F-962E-A3B20F827D86}" destId="{CDE3D4DA-D64F-481C-B058-3EC1CE1BDA9C}" srcOrd="1" destOrd="0" presId="urn:microsoft.com/office/officeart/2005/8/layout/chevron2"/>
    <dgm:cxn modelId="{DD72C5F4-2CBC-40E0-9729-066C11EF3F03}" type="presParOf" srcId="{915AFD1B-1C06-428F-962E-A3B20F827D86}" destId="{DA0E7622-AD18-4E25-959F-E45F12A2AA41}" srcOrd="2" destOrd="0" presId="urn:microsoft.com/office/officeart/2005/8/layout/chevron2"/>
    <dgm:cxn modelId="{BD6DFD55-40F6-4648-906A-099DCCD1F05D}" type="presParOf" srcId="{DA0E7622-AD18-4E25-959F-E45F12A2AA41}" destId="{3BD2B0EA-64D0-4793-A711-29207E92AB34}" srcOrd="0" destOrd="0" presId="urn:microsoft.com/office/officeart/2005/8/layout/chevron2"/>
    <dgm:cxn modelId="{0F731701-4AAF-4B67-9212-5CB92544498B}" type="presParOf" srcId="{DA0E7622-AD18-4E25-959F-E45F12A2AA41}" destId="{CB3016F4-0E8E-4912-8A5C-45B97FE46E41}" srcOrd="1" destOrd="0" presId="urn:microsoft.com/office/officeart/2005/8/layout/chevron2"/>
    <dgm:cxn modelId="{0AC03DC3-D791-425C-9D9B-EDDE80AF7CA0}" type="presParOf" srcId="{915AFD1B-1C06-428F-962E-A3B20F827D86}" destId="{F95E00EA-33D5-4088-A867-83DA35FF7E36}" srcOrd="3" destOrd="0" presId="urn:microsoft.com/office/officeart/2005/8/layout/chevron2"/>
    <dgm:cxn modelId="{2CB8E002-610F-4EDA-A6A8-5F489401BDA5}" type="presParOf" srcId="{915AFD1B-1C06-428F-962E-A3B20F827D86}" destId="{5B6172E7-6455-423B-99A9-9BF9D85EF99A}" srcOrd="4" destOrd="0" presId="urn:microsoft.com/office/officeart/2005/8/layout/chevron2"/>
    <dgm:cxn modelId="{7462549C-2C78-4184-B613-5CCF087C769D}" type="presParOf" srcId="{5B6172E7-6455-423B-99A9-9BF9D85EF99A}" destId="{C444C710-0712-427B-B409-2B0C8BDD9FD9}" srcOrd="0" destOrd="0" presId="urn:microsoft.com/office/officeart/2005/8/layout/chevron2"/>
    <dgm:cxn modelId="{6616C0C1-A762-42D4-AC63-F7C6E1965164}" type="presParOf" srcId="{5B6172E7-6455-423B-99A9-9BF9D85EF99A}" destId="{EF4F843F-5A38-48E6-8148-40EEAA59AF62}" srcOrd="1" destOrd="0" presId="urn:microsoft.com/office/officeart/2005/8/layout/chevron2"/>
    <dgm:cxn modelId="{4B8C91F5-7BD4-4773-A089-16A298DD98FD}" type="presParOf" srcId="{915AFD1B-1C06-428F-962E-A3B20F827D86}" destId="{31F78482-AD24-4481-8C29-EDC2BE7A4E35}" srcOrd="5" destOrd="0" presId="urn:microsoft.com/office/officeart/2005/8/layout/chevron2"/>
    <dgm:cxn modelId="{B85B042C-A94C-4973-A99C-78064FBB7ABA}" type="presParOf" srcId="{915AFD1B-1C06-428F-962E-A3B20F827D86}" destId="{46A9BA32-B9DF-45F9-B0F0-F4E0777BAB86}" srcOrd="6" destOrd="0" presId="urn:microsoft.com/office/officeart/2005/8/layout/chevron2"/>
    <dgm:cxn modelId="{C4F2A1F1-DE87-492F-B911-4C9A3017064E}" type="presParOf" srcId="{46A9BA32-B9DF-45F9-B0F0-F4E0777BAB86}" destId="{FD81F09E-984D-41AC-873C-13091CC6809E}" srcOrd="0" destOrd="0" presId="urn:microsoft.com/office/officeart/2005/8/layout/chevron2"/>
    <dgm:cxn modelId="{6A73C3FB-0969-4AA9-90B1-57D880F7FBC0}" type="presParOf" srcId="{46A9BA32-B9DF-45F9-B0F0-F4E0777BAB86}" destId="{9AE6E946-EFB7-4CC2-9A00-0C59295C88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2603D4-DCE4-43A9-816E-A773B4D6C7BF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CA23D6D-F8EC-4AA1-904A-13F818EB9E0C}">
      <dgm:prSet phldrT="[文本]" custT="1"/>
      <dgm:spPr/>
      <dgm:t>
        <a:bodyPr/>
        <a:lstStyle/>
        <a:p>
          <a:r>
            <a:rPr lang="zh-CN" altLang="en-US" sz="1500" dirty="0" smtClean="0">
              <a:latin typeface="微软雅黑" pitchFamily="34" charset="-122"/>
              <a:ea typeface="微软雅黑" pitchFamily="34" charset="-122"/>
            </a:rPr>
            <a:t>平台信用资金</a:t>
          </a:r>
          <a:endParaRPr lang="zh-CN" altLang="en-US" sz="1500" dirty="0">
            <a:latin typeface="微软雅黑" pitchFamily="34" charset="-122"/>
            <a:ea typeface="微软雅黑" pitchFamily="34" charset="-122"/>
          </a:endParaRPr>
        </a:p>
      </dgm:t>
    </dgm:pt>
    <dgm:pt modelId="{B18B1826-2D36-419A-AC91-293A35E05755}" type="parTrans" cxnId="{D0066870-9501-4E62-9C5B-4B825878136C}">
      <dgm:prSet/>
      <dgm:spPr/>
      <dgm:t>
        <a:bodyPr/>
        <a:lstStyle/>
        <a:p>
          <a:endParaRPr lang="zh-CN" altLang="en-US"/>
        </a:p>
      </dgm:t>
    </dgm:pt>
    <dgm:pt modelId="{13C5702C-C6AB-4F45-92E2-CE58B015DE39}" type="sibTrans" cxnId="{D0066870-9501-4E62-9C5B-4B825878136C}">
      <dgm:prSet/>
      <dgm:spPr/>
      <dgm:t>
        <a:bodyPr/>
        <a:lstStyle/>
        <a:p>
          <a:endParaRPr lang="zh-CN" altLang="en-US"/>
        </a:p>
      </dgm:t>
    </dgm:pt>
    <dgm:pt modelId="{C80E26F9-325C-498C-BD69-B933D2D0A496}">
      <dgm:prSet phldrT="[文本]" custT="1"/>
      <dgm:spPr/>
      <dgm:t>
        <a:bodyPr/>
        <a:lstStyle/>
        <a:p>
          <a:r>
            <a:rPr lang="zh-CN" altLang="en-US" sz="1500" dirty="0" smtClean="0">
              <a:latin typeface="微软雅黑" pitchFamily="34" charset="-122"/>
              <a:ea typeface="微软雅黑" pitchFamily="34" charset="-122"/>
            </a:rPr>
            <a:t>自有资金</a:t>
          </a:r>
          <a:endParaRPr lang="zh-CN" altLang="en-US" sz="1500" dirty="0">
            <a:latin typeface="微软雅黑" pitchFamily="34" charset="-122"/>
            <a:ea typeface="微软雅黑" pitchFamily="34" charset="-122"/>
          </a:endParaRPr>
        </a:p>
      </dgm:t>
    </dgm:pt>
    <dgm:pt modelId="{2FCA8901-E328-471D-8057-3E048F026B48}" type="parTrans" cxnId="{539F36FE-976F-432F-AD4C-4A09EC56CA65}">
      <dgm:prSet/>
      <dgm:spPr/>
      <dgm:t>
        <a:bodyPr/>
        <a:lstStyle/>
        <a:p>
          <a:endParaRPr lang="zh-CN" altLang="en-US"/>
        </a:p>
      </dgm:t>
    </dgm:pt>
    <dgm:pt modelId="{3FCB00BD-3584-46E5-BB33-EBBDC5A853A6}" type="sibTrans" cxnId="{539F36FE-976F-432F-AD4C-4A09EC56CA65}">
      <dgm:prSet/>
      <dgm:spPr/>
      <dgm:t>
        <a:bodyPr/>
        <a:lstStyle/>
        <a:p>
          <a:endParaRPr lang="zh-CN" altLang="en-US"/>
        </a:p>
      </dgm:t>
    </dgm:pt>
    <dgm:pt modelId="{40E8049D-335C-4F0A-BDC9-22AD6DA37059}">
      <dgm:prSet phldrT="[文本]" custT="1"/>
      <dgm:spPr/>
      <dgm:t>
        <a:bodyPr/>
        <a:lstStyle/>
        <a:p>
          <a:r>
            <a:rPr lang="zh-CN" altLang="en-US" sz="1500" dirty="0" smtClean="0">
              <a:latin typeface="微软雅黑" pitchFamily="34" charset="-122"/>
              <a:ea typeface="微软雅黑" pitchFamily="34" charset="-122"/>
            </a:rPr>
            <a:t>平台融金</a:t>
          </a:r>
          <a:endParaRPr lang="zh-CN" altLang="en-US" sz="1500" dirty="0">
            <a:latin typeface="微软雅黑" pitchFamily="34" charset="-122"/>
            <a:ea typeface="微软雅黑" pitchFamily="34" charset="-122"/>
          </a:endParaRPr>
        </a:p>
      </dgm:t>
    </dgm:pt>
    <dgm:pt modelId="{F63682E0-EAEB-4785-BF7C-507ACE5E45EB}" type="parTrans" cxnId="{0D43F366-068A-4ED1-91D6-B3C226B19422}">
      <dgm:prSet/>
      <dgm:spPr/>
      <dgm:t>
        <a:bodyPr/>
        <a:lstStyle/>
        <a:p>
          <a:endParaRPr lang="zh-CN" altLang="en-US"/>
        </a:p>
      </dgm:t>
    </dgm:pt>
    <dgm:pt modelId="{625EA492-D2DD-4B7E-901F-8A6D5AE14411}" type="sibTrans" cxnId="{0D43F366-068A-4ED1-91D6-B3C226B19422}">
      <dgm:prSet/>
      <dgm:spPr/>
      <dgm:t>
        <a:bodyPr/>
        <a:lstStyle/>
        <a:p>
          <a:endParaRPr lang="zh-CN" altLang="en-US"/>
        </a:p>
      </dgm:t>
    </dgm:pt>
    <dgm:pt modelId="{1D83A743-0B10-416C-9FE0-0A64EDE1EC15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rPr>
            <a:t>资金池</a:t>
          </a:r>
          <a:endParaRPr lang="zh-CN" altLang="en-US" b="1" dirty="0">
            <a:solidFill>
              <a:srgbClr val="0070C0"/>
            </a:solidFill>
            <a:latin typeface="微软雅黑" pitchFamily="34" charset="-122"/>
            <a:ea typeface="微软雅黑" pitchFamily="34" charset="-122"/>
          </a:endParaRPr>
        </a:p>
      </dgm:t>
    </dgm:pt>
    <dgm:pt modelId="{CA949C40-78CA-4C77-A623-4EB8F3297A1D}" type="parTrans" cxnId="{DB49F8DF-1CC7-4308-A1BD-5D9B4763D41F}">
      <dgm:prSet/>
      <dgm:spPr/>
      <dgm:t>
        <a:bodyPr/>
        <a:lstStyle/>
        <a:p>
          <a:endParaRPr lang="zh-CN" altLang="en-US"/>
        </a:p>
      </dgm:t>
    </dgm:pt>
    <dgm:pt modelId="{09A0C056-0AAC-48D9-84AC-DB9937703714}" type="sibTrans" cxnId="{DB49F8DF-1CC7-4308-A1BD-5D9B4763D41F}">
      <dgm:prSet/>
      <dgm:spPr/>
      <dgm:t>
        <a:bodyPr/>
        <a:lstStyle/>
        <a:p>
          <a:endParaRPr lang="zh-CN" altLang="en-US"/>
        </a:p>
      </dgm:t>
    </dgm:pt>
    <dgm:pt modelId="{C3FDEB1A-30C7-48B5-80CC-0113421720B3}" type="pres">
      <dgm:prSet presAssocID="{452603D4-DCE4-43A9-816E-A773B4D6C7B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CFAC808-C43D-47A6-BA87-BD47BE5CF272}" type="pres">
      <dgm:prSet presAssocID="{452603D4-DCE4-43A9-816E-A773B4D6C7BF}" presName="ellipse" presStyleLbl="trBgShp" presStyleIdx="0" presStyleCnt="1" custScaleX="96575" custScaleY="117508" custLinFactNeighborX="2027" custLinFactNeighborY="41514"/>
      <dgm:spPr/>
    </dgm:pt>
    <dgm:pt modelId="{EFCDD4C9-6C8A-4CB3-963C-1A7E5FF9DAFB}" type="pres">
      <dgm:prSet presAssocID="{452603D4-DCE4-43A9-816E-A773B4D6C7BF}" presName="arrow1" presStyleLbl="fgShp" presStyleIdx="0" presStyleCnt="1" custScaleY="243137" custLinFactNeighborX="10784" custLinFactNeighborY="-7623"/>
      <dgm:spPr/>
    </dgm:pt>
    <dgm:pt modelId="{3F060309-6EB1-4691-851D-B140861269F0}" type="pres">
      <dgm:prSet presAssocID="{452603D4-DCE4-43A9-816E-A773B4D6C7BF}" presName="rectangle" presStyleLbl="revTx" presStyleIdx="0" presStyleCnt="1" custLinFactY="-200000" custLinFactNeighborX="-654" custLinFactNeighborY="-2116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669D4A-61F6-4EC9-8F5A-2E7AB8B9CEA1}" type="pres">
      <dgm:prSet presAssocID="{C80E26F9-325C-498C-BD69-B933D2D0A496}" presName="item1" presStyleLbl="node1" presStyleIdx="0" presStyleCnt="3" custLinFactNeighborX="4532" custLinFactNeighborY="50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F59843-2658-4674-9988-8BC8C3E7549A}" type="pres">
      <dgm:prSet presAssocID="{40E8049D-335C-4F0A-BDC9-22AD6DA37059}" presName="item2" presStyleLbl="node1" presStyleIdx="1" presStyleCnt="3" custLinFactNeighborX="4532" custLinFactNeighborY="50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5273AA-2951-4051-96A4-C2A88C00E63B}" type="pres">
      <dgm:prSet presAssocID="{1D83A743-0B10-416C-9FE0-0A64EDE1EC15}" presName="item3" presStyleLbl="node1" presStyleIdx="2" presStyleCnt="3" custScaleX="126579" custLinFactNeighborX="17821" custLinFactNeighborY="50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5D078E-FFAF-4268-AC92-F6AEE12069D9}" type="pres">
      <dgm:prSet presAssocID="{452603D4-DCE4-43A9-816E-A773B4D6C7BF}" presName="funnel" presStyleLbl="trAlignAcc1" presStyleIdx="0" presStyleCnt="1" custLinFactNeighborX="980" custLinFactNeighborY="18015"/>
      <dgm:spPr/>
      <dgm:t>
        <a:bodyPr/>
        <a:lstStyle/>
        <a:p>
          <a:endParaRPr lang="zh-CN" altLang="en-US"/>
        </a:p>
      </dgm:t>
    </dgm:pt>
  </dgm:ptLst>
  <dgm:cxnLst>
    <dgm:cxn modelId="{20F88CAA-DAAC-4BD2-9834-1386F6270639}" type="presOf" srcId="{C80E26F9-325C-498C-BD69-B933D2D0A496}" destId="{29F59843-2658-4674-9988-8BC8C3E7549A}" srcOrd="0" destOrd="0" presId="urn:microsoft.com/office/officeart/2005/8/layout/funnel1"/>
    <dgm:cxn modelId="{680CAB4C-5C03-4465-B92C-70661F8D11C7}" type="presOf" srcId="{DCA23D6D-F8EC-4AA1-904A-13F818EB9E0C}" destId="{E45273AA-2951-4051-96A4-C2A88C00E63B}" srcOrd="0" destOrd="0" presId="urn:microsoft.com/office/officeart/2005/8/layout/funnel1"/>
    <dgm:cxn modelId="{0D43F366-068A-4ED1-91D6-B3C226B19422}" srcId="{452603D4-DCE4-43A9-816E-A773B4D6C7BF}" destId="{40E8049D-335C-4F0A-BDC9-22AD6DA37059}" srcOrd="2" destOrd="0" parTransId="{F63682E0-EAEB-4785-BF7C-507ACE5E45EB}" sibTransId="{625EA492-D2DD-4B7E-901F-8A6D5AE14411}"/>
    <dgm:cxn modelId="{E002F377-BB6D-4CB5-A79C-69FF2D4C5A9D}" type="presOf" srcId="{1D83A743-0B10-416C-9FE0-0A64EDE1EC15}" destId="{3F060309-6EB1-4691-851D-B140861269F0}" srcOrd="0" destOrd="0" presId="urn:microsoft.com/office/officeart/2005/8/layout/funnel1"/>
    <dgm:cxn modelId="{DB49F8DF-1CC7-4308-A1BD-5D9B4763D41F}" srcId="{452603D4-DCE4-43A9-816E-A773B4D6C7BF}" destId="{1D83A743-0B10-416C-9FE0-0A64EDE1EC15}" srcOrd="3" destOrd="0" parTransId="{CA949C40-78CA-4C77-A623-4EB8F3297A1D}" sibTransId="{09A0C056-0AAC-48D9-84AC-DB9937703714}"/>
    <dgm:cxn modelId="{539F36FE-976F-432F-AD4C-4A09EC56CA65}" srcId="{452603D4-DCE4-43A9-816E-A773B4D6C7BF}" destId="{C80E26F9-325C-498C-BD69-B933D2D0A496}" srcOrd="1" destOrd="0" parTransId="{2FCA8901-E328-471D-8057-3E048F026B48}" sibTransId="{3FCB00BD-3584-46E5-BB33-EBBDC5A853A6}"/>
    <dgm:cxn modelId="{79703E41-B93C-4389-8519-0086A76E72C0}" type="presOf" srcId="{40E8049D-335C-4F0A-BDC9-22AD6DA37059}" destId="{96669D4A-61F6-4EC9-8F5A-2E7AB8B9CEA1}" srcOrd="0" destOrd="0" presId="urn:microsoft.com/office/officeart/2005/8/layout/funnel1"/>
    <dgm:cxn modelId="{2CD8EAEA-4FA8-4BD2-A1D3-053B3A789CB7}" type="presOf" srcId="{452603D4-DCE4-43A9-816E-A773B4D6C7BF}" destId="{C3FDEB1A-30C7-48B5-80CC-0113421720B3}" srcOrd="0" destOrd="0" presId="urn:microsoft.com/office/officeart/2005/8/layout/funnel1"/>
    <dgm:cxn modelId="{D0066870-9501-4E62-9C5B-4B825878136C}" srcId="{452603D4-DCE4-43A9-816E-A773B4D6C7BF}" destId="{DCA23D6D-F8EC-4AA1-904A-13F818EB9E0C}" srcOrd="0" destOrd="0" parTransId="{B18B1826-2D36-419A-AC91-293A35E05755}" sibTransId="{13C5702C-C6AB-4F45-92E2-CE58B015DE39}"/>
    <dgm:cxn modelId="{5E1F6950-1871-4E05-8D1F-DBB83C50A92B}" type="presParOf" srcId="{C3FDEB1A-30C7-48B5-80CC-0113421720B3}" destId="{5CFAC808-C43D-47A6-BA87-BD47BE5CF272}" srcOrd="0" destOrd="0" presId="urn:microsoft.com/office/officeart/2005/8/layout/funnel1"/>
    <dgm:cxn modelId="{9DAC450D-4DAB-42F2-B1EC-7A7B55E8BBE9}" type="presParOf" srcId="{C3FDEB1A-30C7-48B5-80CC-0113421720B3}" destId="{EFCDD4C9-6C8A-4CB3-963C-1A7E5FF9DAFB}" srcOrd="1" destOrd="0" presId="urn:microsoft.com/office/officeart/2005/8/layout/funnel1"/>
    <dgm:cxn modelId="{74E980AC-05EB-4096-9FB0-8E1B7D9FABFD}" type="presParOf" srcId="{C3FDEB1A-30C7-48B5-80CC-0113421720B3}" destId="{3F060309-6EB1-4691-851D-B140861269F0}" srcOrd="2" destOrd="0" presId="urn:microsoft.com/office/officeart/2005/8/layout/funnel1"/>
    <dgm:cxn modelId="{FEEDF99A-FC9D-409A-8BED-97F39D9E3844}" type="presParOf" srcId="{C3FDEB1A-30C7-48B5-80CC-0113421720B3}" destId="{96669D4A-61F6-4EC9-8F5A-2E7AB8B9CEA1}" srcOrd="3" destOrd="0" presId="urn:microsoft.com/office/officeart/2005/8/layout/funnel1"/>
    <dgm:cxn modelId="{CED02027-914D-4FE8-A280-D6DFEF4BA6A2}" type="presParOf" srcId="{C3FDEB1A-30C7-48B5-80CC-0113421720B3}" destId="{29F59843-2658-4674-9988-8BC8C3E7549A}" srcOrd="4" destOrd="0" presId="urn:microsoft.com/office/officeart/2005/8/layout/funnel1"/>
    <dgm:cxn modelId="{22AF4D4C-37CB-4EF7-A695-538FE4042287}" type="presParOf" srcId="{C3FDEB1A-30C7-48B5-80CC-0113421720B3}" destId="{E45273AA-2951-4051-96A4-C2A88C00E63B}" srcOrd="5" destOrd="0" presId="urn:microsoft.com/office/officeart/2005/8/layout/funnel1"/>
    <dgm:cxn modelId="{1CCB2854-E8DF-4881-8F3B-09257F58EBC4}" type="presParOf" srcId="{C3FDEB1A-30C7-48B5-80CC-0113421720B3}" destId="{2C5D078E-FFAF-4268-AC92-F6AEE12069D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246A9C4-0341-4114-8613-3487D8F206CF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6142B25E-0B15-4421-B255-67EB01629223}">
      <dgm:prSet custT="1"/>
      <dgm:spPr/>
      <dgm:t>
        <a:bodyPr/>
        <a:lstStyle/>
        <a:p>
          <a:pPr rtl="0"/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平台经营商户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AC6505DE-5BE6-4727-BA98-DB2956EAB481}" type="parTrans" cxnId="{62832A2A-8417-422E-92F8-A1E5B3BE6C4A}">
      <dgm:prSet/>
      <dgm:spPr/>
      <dgm:t>
        <a:bodyPr/>
        <a:lstStyle/>
        <a:p>
          <a:endParaRPr lang="zh-CN" altLang="en-US"/>
        </a:p>
      </dgm:t>
    </dgm:pt>
    <dgm:pt modelId="{7A482DF5-D79C-4848-A91F-4503B7260E14}" type="sibTrans" cxnId="{62832A2A-8417-422E-92F8-A1E5B3BE6C4A}">
      <dgm:prSet/>
      <dgm:spPr/>
      <dgm:t>
        <a:bodyPr/>
        <a:lstStyle/>
        <a:p>
          <a:endParaRPr lang="zh-CN" altLang="en-US"/>
        </a:p>
      </dgm:t>
    </dgm:pt>
    <dgm:pt modelId="{A22B36E7-35BC-4F00-9273-5A079BDCA7AB}" type="pres">
      <dgm:prSet presAssocID="{6246A9C4-0341-4114-8613-3487D8F206C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D62749F-CA34-4FFF-89B8-7E3D8BC0A374}" type="pres">
      <dgm:prSet presAssocID="{6142B25E-0B15-4421-B255-67EB01629223}" presName="horFlow" presStyleCnt="0"/>
      <dgm:spPr/>
    </dgm:pt>
    <dgm:pt modelId="{C2D54F81-58AD-4A4A-BB15-A2100D793CBD}" type="pres">
      <dgm:prSet presAssocID="{6142B25E-0B15-4421-B255-67EB01629223}" presName="bigChev" presStyleLbl="node1" presStyleIdx="0" presStyleCnt="1" custScaleX="135867"/>
      <dgm:spPr/>
      <dgm:t>
        <a:bodyPr/>
        <a:lstStyle/>
        <a:p>
          <a:endParaRPr lang="zh-CN" altLang="en-US"/>
        </a:p>
      </dgm:t>
    </dgm:pt>
  </dgm:ptLst>
  <dgm:cxnLst>
    <dgm:cxn modelId="{6B16E2A4-CF39-4705-84C2-78E8F0C5420D}" type="presOf" srcId="{6246A9C4-0341-4114-8613-3487D8F206CF}" destId="{A22B36E7-35BC-4F00-9273-5A079BDCA7AB}" srcOrd="0" destOrd="0" presId="urn:microsoft.com/office/officeart/2005/8/layout/lProcess3"/>
    <dgm:cxn modelId="{62832A2A-8417-422E-92F8-A1E5B3BE6C4A}" srcId="{6246A9C4-0341-4114-8613-3487D8F206CF}" destId="{6142B25E-0B15-4421-B255-67EB01629223}" srcOrd="0" destOrd="0" parTransId="{AC6505DE-5BE6-4727-BA98-DB2956EAB481}" sibTransId="{7A482DF5-D79C-4848-A91F-4503B7260E14}"/>
    <dgm:cxn modelId="{04A98BAB-0D72-44F5-8B0C-427ED622F392}" type="presOf" srcId="{6142B25E-0B15-4421-B255-67EB01629223}" destId="{C2D54F81-58AD-4A4A-BB15-A2100D793CBD}" srcOrd="0" destOrd="0" presId="urn:microsoft.com/office/officeart/2005/8/layout/lProcess3"/>
    <dgm:cxn modelId="{B51EFADD-E426-4671-AE74-14886C592F47}" type="presParOf" srcId="{A22B36E7-35BC-4F00-9273-5A079BDCA7AB}" destId="{7D62749F-CA34-4FFF-89B8-7E3D8BC0A374}" srcOrd="0" destOrd="0" presId="urn:microsoft.com/office/officeart/2005/8/layout/lProcess3"/>
    <dgm:cxn modelId="{DB7B89AB-2849-481C-B464-419F055FE6B4}" type="presParOf" srcId="{7D62749F-CA34-4FFF-89B8-7E3D8BC0A374}" destId="{C2D54F81-58AD-4A4A-BB15-A2100D793CB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D49E65C-6DB6-4B18-928D-2461FCD16F6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3F69C46-CE90-4F8E-879A-5D4FC6D2E458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直接联系供应商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EB94999A-9B6B-45AB-982C-2D5E4384850A}" type="parTrans" cxnId="{384B82FB-C42B-4FCC-AB14-8DAA8171C458}">
      <dgm:prSet/>
      <dgm:spPr/>
      <dgm:t>
        <a:bodyPr/>
        <a:lstStyle/>
        <a:p>
          <a:endParaRPr lang="zh-CN" altLang="en-US"/>
        </a:p>
      </dgm:t>
    </dgm:pt>
    <dgm:pt modelId="{A0958606-E41E-414A-B981-C5329995B133}" type="sibTrans" cxnId="{384B82FB-C42B-4FCC-AB14-8DAA8171C458}">
      <dgm:prSet/>
      <dgm:spPr>
        <a:solidFill>
          <a:schemeClr val="accent1">
            <a:lumMod val="50000"/>
          </a:schemeClr>
        </a:solidFill>
        <a:scene3d>
          <a:camera prst="orthographicFront">
            <a:rot lat="0" lon="0" rev="18900000"/>
          </a:camera>
          <a:lightRig rig="threePt" dir="t"/>
        </a:scene3d>
      </dgm:spPr>
      <dgm:t>
        <a:bodyPr/>
        <a:lstStyle/>
        <a:p>
          <a:endParaRPr lang="zh-CN" altLang="en-US"/>
        </a:p>
      </dgm:t>
    </dgm:pt>
    <dgm:pt modelId="{BD698BF6-3855-48F7-AD95-A46AAB06184F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供需的版块求货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BA39A27C-8F5D-428D-A606-05ED5BFA5C4E}" type="parTrans" cxnId="{E394B479-5B67-4683-8DF2-1FF89096E0ED}">
      <dgm:prSet/>
      <dgm:spPr/>
      <dgm:t>
        <a:bodyPr/>
        <a:lstStyle/>
        <a:p>
          <a:endParaRPr lang="zh-CN" altLang="en-US"/>
        </a:p>
      </dgm:t>
    </dgm:pt>
    <dgm:pt modelId="{2DACE5F7-8B4E-4078-8ACA-14DC6A841CFD}" type="sibTrans" cxnId="{E394B479-5B67-4683-8DF2-1FF89096E0E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2EC04475-C7FE-45CA-BF7D-301336FBEFE6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平台里下订单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59F085C9-9A30-4759-840E-D9FA050C0C48}" type="parTrans" cxnId="{213B564E-5BBD-425C-8F03-0D8DF4460DCC}">
      <dgm:prSet/>
      <dgm:spPr/>
      <dgm:t>
        <a:bodyPr/>
        <a:lstStyle/>
        <a:p>
          <a:endParaRPr lang="zh-CN" altLang="en-US"/>
        </a:p>
      </dgm:t>
    </dgm:pt>
    <dgm:pt modelId="{7E12BBA0-135E-4AFB-8A3F-F5D3BB70DE22}" type="sibTrans" cxnId="{213B564E-5BBD-425C-8F03-0D8DF4460DC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95344621-A6E3-4453-BD70-E9BCA5633829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异地出仓和运输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B1615B16-8B76-4488-8975-9A8898E2176C}" type="parTrans" cxnId="{8EC6BC97-483B-415A-B671-6D75ED745C08}">
      <dgm:prSet/>
      <dgm:spPr/>
      <dgm:t>
        <a:bodyPr/>
        <a:lstStyle/>
        <a:p>
          <a:endParaRPr lang="zh-CN" altLang="en-US"/>
        </a:p>
      </dgm:t>
    </dgm:pt>
    <dgm:pt modelId="{695D016F-4E07-4697-9529-7688ECCB4A65}" type="sibTrans" cxnId="{8EC6BC97-483B-415A-B671-6D75ED745C0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2653C9F5-47B3-42F8-978D-AFF8BBF928E7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本地入仓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A2B4FF00-EBA5-4069-A13C-7B98BBF9617D}" type="parTrans" cxnId="{753828EE-D634-4D45-966E-7072D88CAB0B}">
      <dgm:prSet/>
      <dgm:spPr/>
      <dgm:t>
        <a:bodyPr/>
        <a:lstStyle/>
        <a:p>
          <a:endParaRPr lang="zh-CN" altLang="en-US"/>
        </a:p>
      </dgm:t>
    </dgm:pt>
    <dgm:pt modelId="{234789E5-67BC-4358-BBA1-DB99514D841E}" type="sibTrans" cxnId="{753828EE-D634-4D45-966E-7072D88CAB0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29728BBE-60F7-4A9E-852A-9CA9AF01F903}">
      <dgm:prSet phldrT="[文本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交易确认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F39E7EBB-F5F6-46F6-A70D-3F4F14199C84}" type="parTrans" cxnId="{D66B580A-585D-4EFF-875C-F4ECD91CC4EA}">
      <dgm:prSet/>
      <dgm:spPr/>
      <dgm:t>
        <a:bodyPr/>
        <a:lstStyle/>
        <a:p>
          <a:endParaRPr lang="zh-CN" altLang="en-US"/>
        </a:p>
      </dgm:t>
    </dgm:pt>
    <dgm:pt modelId="{3697151E-7CC4-4B95-B940-3492C9D46B3E}" type="sibTrans" cxnId="{D66B580A-585D-4EFF-875C-F4ECD91CC4EA}">
      <dgm:prSet/>
      <dgm:spPr/>
      <dgm:t>
        <a:bodyPr/>
        <a:lstStyle/>
        <a:p>
          <a:endParaRPr lang="zh-CN" altLang="en-US"/>
        </a:p>
      </dgm:t>
    </dgm:pt>
    <dgm:pt modelId="{FB63F8B3-4137-4123-9504-CA299B07B360}" type="pres">
      <dgm:prSet presAssocID="{5D49E65C-6DB6-4B18-928D-2461FCD16F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7C2EA88-E50E-4D05-BAF0-B330DE03A6FA}" type="pres">
      <dgm:prSet presAssocID="{A3F69C46-CE90-4F8E-879A-5D4FC6D2E45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3AD3D8-141A-4F07-A739-1B38C6254DEF}" type="pres">
      <dgm:prSet presAssocID="{A0958606-E41E-414A-B981-C5329995B133}" presName="sibTrans" presStyleLbl="sibTrans2D1" presStyleIdx="0" presStyleCnt="5" custLinFactY="90451" custLinFactNeighborX="36652" custLinFactNeighborY="100000"/>
      <dgm:spPr/>
      <dgm:t>
        <a:bodyPr/>
        <a:lstStyle/>
        <a:p>
          <a:endParaRPr lang="zh-CN" altLang="en-US"/>
        </a:p>
      </dgm:t>
    </dgm:pt>
    <dgm:pt modelId="{5C1F6C68-EC01-484C-A85E-CE3FDE5885AF}" type="pres">
      <dgm:prSet presAssocID="{A0958606-E41E-414A-B981-C5329995B133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0D9C93E4-BD53-48B9-A35B-D04C6118C26A}" type="pres">
      <dgm:prSet presAssocID="{BD698BF6-3855-48F7-AD95-A46AAB06184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5B4CAE-D227-4636-AE86-4053D9184E55}" type="pres">
      <dgm:prSet presAssocID="{2DACE5F7-8B4E-4078-8ACA-14DC6A841CFD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43731191-6A52-473C-8E02-00658B247A75}" type="pres">
      <dgm:prSet presAssocID="{2DACE5F7-8B4E-4078-8ACA-14DC6A841CFD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F62EEFFD-1163-4284-87FF-F221546D821D}" type="pres">
      <dgm:prSet presAssocID="{2EC04475-C7FE-45CA-BF7D-301336FBEFE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4990BE-1ACF-4F6F-8515-3132E4D95AC8}" type="pres">
      <dgm:prSet presAssocID="{7E12BBA0-135E-4AFB-8A3F-F5D3BB70DE22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067B6F8D-D712-415F-B60A-1DC11618A0DE}" type="pres">
      <dgm:prSet presAssocID="{7E12BBA0-135E-4AFB-8A3F-F5D3BB70DE22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DEA28379-0876-4743-B5E6-DEFAAEB273C8}" type="pres">
      <dgm:prSet presAssocID="{95344621-A6E3-4453-BD70-E9BCA563382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E42DFD-2629-413D-AA94-35E37AD1421C}" type="pres">
      <dgm:prSet presAssocID="{695D016F-4E07-4697-9529-7688ECCB4A65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88F69A0B-1406-475B-B98B-804C64817F30}" type="pres">
      <dgm:prSet presAssocID="{695D016F-4E07-4697-9529-7688ECCB4A65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06E0BDD9-BE8F-4270-86B8-D15C4D41AB78}" type="pres">
      <dgm:prSet presAssocID="{2653C9F5-47B3-42F8-978D-AFF8BBF928E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BEA9D2-4343-43C9-9053-9624905ECD5A}" type="pres">
      <dgm:prSet presAssocID="{234789E5-67BC-4358-BBA1-DB99514D841E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6AAA09B7-AD7D-4C55-8406-36CE3E5BFBB8}" type="pres">
      <dgm:prSet presAssocID="{234789E5-67BC-4358-BBA1-DB99514D841E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BCF4B20E-92ED-444F-9CC7-0D859AAB0A8F}" type="pres">
      <dgm:prSet presAssocID="{29728BBE-60F7-4A9E-852A-9CA9AF01F90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DEEC345-E90B-41C0-8C6F-0A8DB0344798}" type="presOf" srcId="{A0958606-E41E-414A-B981-C5329995B133}" destId="{E23AD3D8-141A-4F07-A739-1B38C6254DEF}" srcOrd="0" destOrd="0" presId="urn:microsoft.com/office/officeart/2005/8/layout/process5"/>
    <dgm:cxn modelId="{D66B580A-585D-4EFF-875C-F4ECD91CC4EA}" srcId="{5D49E65C-6DB6-4B18-928D-2461FCD16F69}" destId="{29728BBE-60F7-4A9E-852A-9CA9AF01F903}" srcOrd="5" destOrd="0" parTransId="{F39E7EBB-F5F6-46F6-A70D-3F4F14199C84}" sibTransId="{3697151E-7CC4-4B95-B940-3492C9D46B3E}"/>
    <dgm:cxn modelId="{C913D871-8B76-4CF3-AB35-CDC18880F819}" type="presOf" srcId="{7E12BBA0-135E-4AFB-8A3F-F5D3BB70DE22}" destId="{714990BE-1ACF-4F6F-8515-3132E4D95AC8}" srcOrd="0" destOrd="0" presId="urn:microsoft.com/office/officeart/2005/8/layout/process5"/>
    <dgm:cxn modelId="{A47B31D9-6B49-4C5B-B3AA-099FB4E98597}" type="presOf" srcId="{2653C9F5-47B3-42F8-978D-AFF8BBF928E7}" destId="{06E0BDD9-BE8F-4270-86B8-D15C4D41AB78}" srcOrd="0" destOrd="0" presId="urn:microsoft.com/office/officeart/2005/8/layout/process5"/>
    <dgm:cxn modelId="{10A0A01F-6C7F-4277-82B5-DD4520494801}" type="presOf" srcId="{A3F69C46-CE90-4F8E-879A-5D4FC6D2E458}" destId="{77C2EA88-E50E-4D05-BAF0-B330DE03A6FA}" srcOrd="0" destOrd="0" presId="urn:microsoft.com/office/officeart/2005/8/layout/process5"/>
    <dgm:cxn modelId="{CABBC0BA-E7DA-49FD-B19C-456F093AECC3}" type="presOf" srcId="{95344621-A6E3-4453-BD70-E9BCA5633829}" destId="{DEA28379-0876-4743-B5E6-DEFAAEB273C8}" srcOrd="0" destOrd="0" presId="urn:microsoft.com/office/officeart/2005/8/layout/process5"/>
    <dgm:cxn modelId="{64BCB236-1379-4DC0-BC97-BE7F2585DEF0}" type="presOf" srcId="{2DACE5F7-8B4E-4078-8ACA-14DC6A841CFD}" destId="{C05B4CAE-D227-4636-AE86-4053D9184E55}" srcOrd="0" destOrd="0" presId="urn:microsoft.com/office/officeart/2005/8/layout/process5"/>
    <dgm:cxn modelId="{61FFE999-A8CF-4CEB-A825-525626C442DA}" type="presOf" srcId="{234789E5-67BC-4358-BBA1-DB99514D841E}" destId="{70BEA9D2-4343-43C9-9053-9624905ECD5A}" srcOrd="0" destOrd="0" presId="urn:microsoft.com/office/officeart/2005/8/layout/process5"/>
    <dgm:cxn modelId="{CC596A4C-E641-466E-AB35-E31A9BF8A2C2}" type="presOf" srcId="{7E12BBA0-135E-4AFB-8A3F-F5D3BB70DE22}" destId="{067B6F8D-D712-415F-B60A-1DC11618A0DE}" srcOrd="1" destOrd="0" presId="urn:microsoft.com/office/officeart/2005/8/layout/process5"/>
    <dgm:cxn modelId="{E394B479-5B67-4683-8DF2-1FF89096E0ED}" srcId="{5D49E65C-6DB6-4B18-928D-2461FCD16F69}" destId="{BD698BF6-3855-48F7-AD95-A46AAB06184F}" srcOrd="1" destOrd="0" parTransId="{BA39A27C-8F5D-428D-A606-05ED5BFA5C4E}" sibTransId="{2DACE5F7-8B4E-4078-8ACA-14DC6A841CFD}"/>
    <dgm:cxn modelId="{960E6ACF-82A6-4630-884A-3D012CC33020}" type="presOf" srcId="{695D016F-4E07-4697-9529-7688ECCB4A65}" destId="{88F69A0B-1406-475B-B98B-804C64817F30}" srcOrd="1" destOrd="0" presId="urn:microsoft.com/office/officeart/2005/8/layout/process5"/>
    <dgm:cxn modelId="{384B82FB-C42B-4FCC-AB14-8DAA8171C458}" srcId="{5D49E65C-6DB6-4B18-928D-2461FCD16F69}" destId="{A3F69C46-CE90-4F8E-879A-5D4FC6D2E458}" srcOrd="0" destOrd="0" parTransId="{EB94999A-9B6B-45AB-982C-2D5E4384850A}" sibTransId="{A0958606-E41E-414A-B981-C5329995B133}"/>
    <dgm:cxn modelId="{213B564E-5BBD-425C-8F03-0D8DF4460DCC}" srcId="{5D49E65C-6DB6-4B18-928D-2461FCD16F69}" destId="{2EC04475-C7FE-45CA-BF7D-301336FBEFE6}" srcOrd="2" destOrd="0" parTransId="{59F085C9-9A30-4759-840E-D9FA050C0C48}" sibTransId="{7E12BBA0-135E-4AFB-8A3F-F5D3BB70DE22}"/>
    <dgm:cxn modelId="{0A7E3849-ED6E-44A5-8B9F-78DE73F0A916}" type="presOf" srcId="{BD698BF6-3855-48F7-AD95-A46AAB06184F}" destId="{0D9C93E4-BD53-48B9-A35B-D04C6118C26A}" srcOrd="0" destOrd="0" presId="urn:microsoft.com/office/officeart/2005/8/layout/process5"/>
    <dgm:cxn modelId="{534B35B6-3024-4BFB-8739-0A383324D1AE}" type="presOf" srcId="{2EC04475-C7FE-45CA-BF7D-301336FBEFE6}" destId="{F62EEFFD-1163-4284-87FF-F221546D821D}" srcOrd="0" destOrd="0" presId="urn:microsoft.com/office/officeart/2005/8/layout/process5"/>
    <dgm:cxn modelId="{067527E2-0C6F-4AD5-BB01-F6F351CC5A83}" type="presOf" srcId="{29728BBE-60F7-4A9E-852A-9CA9AF01F903}" destId="{BCF4B20E-92ED-444F-9CC7-0D859AAB0A8F}" srcOrd="0" destOrd="0" presId="urn:microsoft.com/office/officeart/2005/8/layout/process5"/>
    <dgm:cxn modelId="{F6F5F6D6-0D6D-4D0F-BDEE-2CD29F2E4F02}" type="presOf" srcId="{234789E5-67BC-4358-BBA1-DB99514D841E}" destId="{6AAA09B7-AD7D-4C55-8406-36CE3E5BFBB8}" srcOrd="1" destOrd="0" presId="urn:microsoft.com/office/officeart/2005/8/layout/process5"/>
    <dgm:cxn modelId="{13423A0A-C80B-4EBD-A8E5-2DED9CA7C57A}" type="presOf" srcId="{5D49E65C-6DB6-4B18-928D-2461FCD16F69}" destId="{FB63F8B3-4137-4123-9504-CA299B07B360}" srcOrd="0" destOrd="0" presId="urn:microsoft.com/office/officeart/2005/8/layout/process5"/>
    <dgm:cxn modelId="{9EA016E3-5E67-4305-9964-BF572B2809D6}" type="presOf" srcId="{695D016F-4E07-4697-9529-7688ECCB4A65}" destId="{82E42DFD-2629-413D-AA94-35E37AD1421C}" srcOrd="0" destOrd="0" presId="urn:microsoft.com/office/officeart/2005/8/layout/process5"/>
    <dgm:cxn modelId="{753828EE-D634-4D45-966E-7072D88CAB0B}" srcId="{5D49E65C-6DB6-4B18-928D-2461FCD16F69}" destId="{2653C9F5-47B3-42F8-978D-AFF8BBF928E7}" srcOrd="4" destOrd="0" parTransId="{A2B4FF00-EBA5-4069-A13C-7B98BBF9617D}" sibTransId="{234789E5-67BC-4358-BBA1-DB99514D841E}"/>
    <dgm:cxn modelId="{CA95D662-BE7C-4CE1-A4D9-22490867B8F3}" type="presOf" srcId="{A0958606-E41E-414A-B981-C5329995B133}" destId="{5C1F6C68-EC01-484C-A85E-CE3FDE5885AF}" srcOrd="1" destOrd="0" presId="urn:microsoft.com/office/officeart/2005/8/layout/process5"/>
    <dgm:cxn modelId="{8EC6BC97-483B-415A-B671-6D75ED745C08}" srcId="{5D49E65C-6DB6-4B18-928D-2461FCD16F69}" destId="{95344621-A6E3-4453-BD70-E9BCA5633829}" srcOrd="3" destOrd="0" parTransId="{B1615B16-8B76-4488-8975-9A8898E2176C}" sibTransId="{695D016F-4E07-4697-9529-7688ECCB4A65}"/>
    <dgm:cxn modelId="{BB48C6F8-7AE8-461B-9EBC-2A638B0D14CA}" type="presOf" srcId="{2DACE5F7-8B4E-4078-8ACA-14DC6A841CFD}" destId="{43731191-6A52-473C-8E02-00658B247A75}" srcOrd="1" destOrd="0" presId="urn:microsoft.com/office/officeart/2005/8/layout/process5"/>
    <dgm:cxn modelId="{E9C0AE61-B136-4653-A2D6-72163D462651}" type="presParOf" srcId="{FB63F8B3-4137-4123-9504-CA299B07B360}" destId="{77C2EA88-E50E-4D05-BAF0-B330DE03A6FA}" srcOrd="0" destOrd="0" presId="urn:microsoft.com/office/officeart/2005/8/layout/process5"/>
    <dgm:cxn modelId="{CD043C3F-B134-4605-BB91-054D637861B4}" type="presParOf" srcId="{FB63F8B3-4137-4123-9504-CA299B07B360}" destId="{E23AD3D8-141A-4F07-A739-1B38C6254DEF}" srcOrd="1" destOrd="0" presId="urn:microsoft.com/office/officeart/2005/8/layout/process5"/>
    <dgm:cxn modelId="{BA79C210-C2F0-4D90-93F0-F2ED249249D0}" type="presParOf" srcId="{E23AD3D8-141A-4F07-A739-1B38C6254DEF}" destId="{5C1F6C68-EC01-484C-A85E-CE3FDE5885AF}" srcOrd="0" destOrd="0" presId="urn:microsoft.com/office/officeart/2005/8/layout/process5"/>
    <dgm:cxn modelId="{8F846987-72FA-498D-9691-D910AA375DBB}" type="presParOf" srcId="{FB63F8B3-4137-4123-9504-CA299B07B360}" destId="{0D9C93E4-BD53-48B9-A35B-D04C6118C26A}" srcOrd="2" destOrd="0" presId="urn:microsoft.com/office/officeart/2005/8/layout/process5"/>
    <dgm:cxn modelId="{CC72A60B-A289-43AE-A227-7637FED0076F}" type="presParOf" srcId="{FB63F8B3-4137-4123-9504-CA299B07B360}" destId="{C05B4CAE-D227-4636-AE86-4053D9184E55}" srcOrd="3" destOrd="0" presId="urn:microsoft.com/office/officeart/2005/8/layout/process5"/>
    <dgm:cxn modelId="{06BCBE14-BC10-4124-B894-1AB90BDFB4FD}" type="presParOf" srcId="{C05B4CAE-D227-4636-AE86-4053D9184E55}" destId="{43731191-6A52-473C-8E02-00658B247A75}" srcOrd="0" destOrd="0" presId="urn:microsoft.com/office/officeart/2005/8/layout/process5"/>
    <dgm:cxn modelId="{D9C1F4EA-AB9B-4E59-96A0-8695D89F63D5}" type="presParOf" srcId="{FB63F8B3-4137-4123-9504-CA299B07B360}" destId="{F62EEFFD-1163-4284-87FF-F221546D821D}" srcOrd="4" destOrd="0" presId="urn:microsoft.com/office/officeart/2005/8/layout/process5"/>
    <dgm:cxn modelId="{70C5EB55-773F-400E-BFDC-CB505DD134EA}" type="presParOf" srcId="{FB63F8B3-4137-4123-9504-CA299B07B360}" destId="{714990BE-1ACF-4F6F-8515-3132E4D95AC8}" srcOrd="5" destOrd="0" presId="urn:microsoft.com/office/officeart/2005/8/layout/process5"/>
    <dgm:cxn modelId="{244D1045-8571-40A4-95C9-2FF36DA5F442}" type="presParOf" srcId="{714990BE-1ACF-4F6F-8515-3132E4D95AC8}" destId="{067B6F8D-D712-415F-B60A-1DC11618A0DE}" srcOrd="0" destOrd="0" presId="urn:microsoft.com/office/officeart/2005/8/layout/process5"/>
    <dgm:cxn modelId="{FD7BCAC5-D5A4-4AB5-9AA8-033AD3C95463}" type="presParOf" srcId="{FB63F8B3-4137-4123-9504-CA299B07B360}" destId="{DEA28379-0876-4743-B5E6-DEFAAEB273C8}" srcOrd="6" destOrd="0" presId="urn:microsoft.com/office/officeart/2005/8/layout/process5"/>
    <dgm:cxn modelId="{A0A89850-5AB3-4ADF-AF9C-837011C6C81B}" type="presParOf" srcId="{FB63F8B3-4137-4123-9504-CA299B07B360}" destId="{82E42DFD-2629-413D-AA94-35E37AD1421C}" srcOrd="7" destOrd="0" presId="urn:microsoft.com/office/officeart/2005/8/layout/process5"/>
    <dgm:cxn modelId="{C16C77A6-2959-417A-8F13-B7155EA0418B}" type="presParOf" srcId="{82E42DFD-2629-413D-AA94-35E37AD1421C}" destId="{88F69A0B-1406-475B-B98B-804C64817F30}" srcOrd="0" destOrd="0" presId="urn:microsoft.com/office/officeart/2005/8/layout/process5"/>
    <dgm:cxn modelId="{2D2878C9-1474-4B74-97F7-0FBAA334120C}" type="presParOf" srcId="{FB63F8B3-4137-4123-9504-CA299B07B360}" destId="{06E0BDD9-BE8F-4270-86B8-D15C4D41AB78}" srcOrd="8" destOrd="0" presId="urn:microsoft.com/office/officeart/2005/8/layout/process5"/>
    <dgm:cxn modelId="{16CC889A-C78D-4A17-A003-31C326DE3DAA}" type="presParOf" srcId="{FB63F8B3-4137-4123-9504-CA299B07B360}" destId="{70BEA9D2-4343-43C9-9053-9624905ECD5A}" srcOrd="9" destOrd="0" presId="urn:microsoft.com/office/officeart/2005/8/layout/process5"/>
    <dgm:cxn modelId="{3DF48047-9B9D-4D95-87B4-40787AA27BB2}" type="presParOf" srcId="{70BEA9D2-4343-43C9-9053-9624905ECD5A}" destId="{6AAA09B7-AD7D-4C55-8406-36CE3E5BFBB8}" srcOrd="0" destOrd="0" presId="urn:microsoft.com/office/officeart/2005/8/layout/process5"/>
    <dgm:cxn modelId="{F9B5F318-A4AD-4BE3-A671-F565919A46B2}" type="presParOf" srcId="{FB63F8B3-4137-4123-9504-CA299B07B360}" destId="{BCF4B20E-92ED-444F-9CC7-0D859AAB0A8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246A9C4-0341-4114-8613-3487D8F206CF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6142B25E-0B15-4421-B255-67EB01629223}">
      <dgm:prSet custT="1"/>
      <dgm:spPr/>
      <dgm:t>
        <a:bodyPr/>
        <a:lstStyle/>
        <a:p>
          <a:pPr rtl="0"/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平台经营商户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AC6505DE-5BE6-4727-BA98-DB2956EAB481}" type="parTrans" cxnId="{62832A2A-8417-422E-92F8-A1E5B3BE6C4A}">
      <dgm:prSet/>
      <dgm:spPr/>
      <dgm:t>
        <a:bodyPr/>
        <a:lstStyle/>
        <a:p>
          <a:endParaRPr lang="zh-CN" altLang="en-US"/>
        </a:p>
      </dgm:t>
    </dgm:pt>
    <dgm:pt modelId="{7A482DF5-D79C-4848-A91F-4503B7260E14}" type="sibTrans" cxnId="{62832A2A-8417-422E-92F8-A1E5B3BE6C4A}">
      <dgm:prSet/>
      <dgm:spPr/>
      <dgm:t>
        <a:bodyPr/>
        <a:lstStyle/>
        <a:p>
          <a:endParaRPr lang="zh-CN" altLang="en-US"/>
        </a:p>
      </dgm:t>
    </dgm:pt>
    <dgm:pt modelId="{A22B36E7-35BC-4F00-9273-5A079BDCA7AB}" type="pres">
      <dgm:prSet presAssocID="{6246A9C4-0341-4114-8613-3487D8F206C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D62749F-CA34-4FFF-89B8-7E3D8BC0A374}" type="pres">
      <dgm:prSet presAssocID="{6142B25E-0B15-4421-B255-67EB01629223}" presName="horFlow" presStyleCnt="0"/>
      <dgm:spPr/>
    </dgm:pt>
    <dgm:pt modelId="{C2D54F81-58AD-4A4A-BB15-A2100D793CBD}" type="pres">
      <dgm:prSet presAssocID="{6142B25E-0B15-4421-B255-67EB01629223}" presName="bigChev" presStyleLbl="node1" presStyleIdx="0" presStyleCnt="1" custScaleX="135867"/>
      <dgm:spPr/>
      <dgm:t>
        <a:bodyPr/>
        <a:lstStyle/>
        <a:p>
          <a:endParaRPr lang="zh-CN" altLang="en-US"/>
        </a:p>
      </dgm:t>
    </dgm:pt>
  </dgm:ptLst>
  <dgm:cxnLst>
    <dgm:cxn modelId="{C4C33CB6-21AD-4738-BC84-8AEEC75DAFE8}" type="presOf" srcId="{6246A9C4-0341-4114-8613-3487D8F206CF}" destId="{A22B36E7-35BC-4F00-9273-5A079BDCA7AB}" srcOrd="0" destOrd="0" presId="urn:microsoft.com/office/officeart/2005/8/layout/lProcess3"/>
    <dgm:cxn modelId="{62832A2A-8417-422E-92F8-A1E5B3BE6C4A}" srcId="{6246A9C4-0341-4114-8613-3487D8F206CF}" destId="{6142B25E-0B15-4421-B255-67EB01629223}" srcOrd="0" destOrd="0" parTransId="{AC6505DE-5BE6-4727-BA98-DB2956EAB481}" sibTransId="{7A482DF5-D79C-4848-A91F-4503B7260E14}"/>
    <dgm:cxn modelId="{0F789E39-695D-43D2-975A-CEB32750A2E2}" type="presOf" srcId="{6142B25E-0B15-4421-B255-67EB01629223}" destId="{C2D54F81-58AD-4A4A-BB15-A2100D793CBD}" srcOrd="0" destOrd="0" presId="urn:microsoft.com/office/officeart/2005/8/layout/lProcess3"/>
    <dgm:cxn modelId="{2147B3DC-CFBA-4344-9B9B-B80EDED916F5}" type="presParOf" srcId="{A22B36E7-35BC-4F00-9273-5A079BDCA7AB}" destId="{7D62749F-CA34-4FFF-89B8-7E3D8BC0A374}" srcOrd="0" destOrd="0" presId="urn:microsoft.com/office/officeart/2005/8/layout/lProcess3"/>
    <dgm:cxn modelId="{D81D87D5-7B7A-4109-B143-9025C016002D}" type="presParOf" srcId="{7D62749F-CA34-4FFF-89B8-7E3D8BC0A374}" destId="{C2D54F81-58AD-4A4A-BB15-A2100D793CB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6A9C4-0341-4114-8613-3487D8F206CF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6142B25E-0B15-4421-B255-67EB01629223}">
      <dgm:prSet custT="1"/>
      <dgm:spPr/>
      <dgm:t>
        <a:bodyPr/>
        <a:lstStyle/>
        <a:p>
          <a:pPr rtl="0"/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业务中心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AC6505DE-5BE6-4727-BA98-DB2956EAB481}" type="parTrans" cxnId="{62832A2A-8417-422E-92F8-A1E5B3BE6C4A}">
      <dgm:prSet/>
      <dgm:spPr/>
      <dgm:t>
        <a:bodyPr/>
        <a:lstStyle/>
        <a:p>
          <a:endParaRPr lang="zh-CN" altLang="en-US"/>
        </a:p>
      </dgm:t>
    </dgm:pt>
    <dgm:pt modelId="{7A482DF5-D79C-4848-A91F-4503B7260E14}" type="sibTrans" cxnId="{62832A2A-8417-422E-92F8-A1E5B3BE6C4A}">
      <dgm:prSet/>
      <dgm:spPr/>
      <dgm:t>
        <a:bodyPr/>
        <a:lstStyle/>
        <a:p>
          <a:endParaRPr lang="zh-CN" altLang="en-US"/>
        </a:p>
      </dgm:t>
    </dgm:pt>
    <dgm:pt modelId="{A22B36E7-35BC-4F00-9273-5A079BDCA7AB}" type="pres">
      <dgm:prSet presAssocID="{6246A9C4-0341-4114-8613-3487D8F206C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D62749F-CA34-4FFF-89B8-7E3D8BC0A374}" type="pres">
      <dgm:prSet presAssocID="{6142B25E-0B15-4421-B255-67EB01629223}" presName="horFlow" presStyleCnt="0"/>
      <dgm:spPr/>
    </dgm:pt>
    <dgm:pt modelId="{C2D54F81-58AD-4A4A-BB15-A2100D793CBD}" type="pres">
      <dgm:prSet presAssocID="{6142B25E-0B15-4421-B255-67EB01629223}" presName="bigChev" presStyleLbl="node1" presStyleIdx="0" presStyleCnt="1" custScaleX="135867"/>
      <dgm:spPr/>
      <dgm:t>
        <a:bodyPr/>
        <a:lstStyle/>
        <a:p>
          <a:endParaRPr lang="zh-CN" altLang="en-US"/>
        </a:p>
      </dgm:t>
    </dgm:pt>
  </dgm:ptLst>
  <dgm:cxnLst>
    <dgm:cxn modelId="{7AF8ACAD-01CE-4916-AABC-3B4F15D1B15A}" type="presOf" srcId="{6142B25E-0B15-4421-B255-67EB01629223}" destId="{C2D54F81-58AD-4A4A-BB15-A2100D793CBD}" srcOrd="0" destOrd="0" presId="urn:microsoft.com/office/officeart/2005/8/layout/lProcess3"/>
    <dgm:cxn modelId="{3EAE9C2E-45A5-490E-9E0D-656586C7364A}" type="presOf" srcId="{6246A9C4-0341-4114-8613-3487D8F206CF}" destId="{A22B36E7-35BC-4F00-9273-5A079BDCA7AB}" srcOrd="0" destOrd="0" presId="urn:microsoft.com/office/officeart/2005/8/layout/lProcess3"/>
    <dgm:cxn modelId="{62832A2A-8417-422E-92F8-A1E5B3BE6C4A}" srcId="{6246A9C4-0341-4114-8613-3487D8F206CF}" destId="{6142B25E-0B15-4421-B255-67EB01629223}" srcOrd="0" destOrd="0" parTransId="{AC6505DE-5BE6-4727-BA98-DB2956EAB481}" sibTransId="{7A482DF5-D79C-4848-A91F-4503B7260E14}"/>
    <dgm:cxn modelId="{6E389C40-6287-473C-9AEA-2709B60903F4}" type="presParOf" srcId="{A22B36E7-35BC-4F00-9273-5A079BDCA7AB}" destId="{7D62749F-CA34-4FFF-89B8-7E3D8BC0A374}" srcOrd="0" destOrd="0" presId="urn:microsoft.com/office/officeart/2005/8/layout/lProcess3"/>
    <dgm:cxn modelId="{36984887-E6BD-41E2-81DC-2BA6B2CCA41F}" type="presParOf" srcId="{7D62749F-CA34-4FFF-89B8-7E3D8BC0A374}" destId="{C2D54F81-58AD-4A4A-BB15-A2100D793CB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D49E65C-6DB6-4B18-928D-2461FCD16F6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3F69C46-CE90-4F8E-879A-5D4FC6D2E458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平台接单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EB94999A-9B6B-45AB-982C-2D5E4384850A}" type="parTrans" cxnId="{384B82FB-C42B-4FCC-AB14-8DAA8171C458}">
      <dgm:prSet/>
      <dgm:spPr/>
      <dgm:t>
        <a:bodyPr/>
        <a:lstStyle/>
        <a:p>
          <a:endParaRPr lang="zh-CN" altLang="en-US"/>
        </a:p>
      </dgm:t>
    </dgm:pt>
    <dgm:pt modelId="{A0958606-E41E-414A-B981-C5329995B133}" type="sibTrans" cxnId="{384B82FB-C42B-4FCC-AB14-8DAA8171C45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BD698BF6-3855-48F7-AD95-A46AAB06184F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仓储配货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BA39A27C-8F5D-428D-A606-05ED5BFA5C4E}" type="parTrans" cxnId="{E394B479-5B67-4683-8DF2-1FF89096E0ED}">
      <dgm:prSet/>
      <dgm:spPr/>
      <dgm:t>
        <a:bodyPr/>
        <a:lstStyle/>
        <a:p>
          <a:endParaRPr lang="zh-CN" altLang="en-US"/>
        </a:p>
      </dgm:t>
    </dgm:pt>
    <dgm:pt modelId="{2DACE5F7-8B4E-4078-8ACA-14DC6A841CFD}" type="sibTrans" cxnId="{E394B479-5B67-4683-8DF2-1FF89096E0ED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2EC04475-C7FE-45CA-BF7D-301336FBEFE6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出仓配送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59F085C9-9A30-4759-840E-D9FA050C0C48}" type="parTrans" cxnId="{213B564E-5BBD-425C-8F03-0D8DF4460DCC}">
      <dgm:prSet/>
      <dgm:spPr/>
      <dgm:t>
        <a:bodyPr/>
        <a:lstStyle/>
        <a:p>
          <a:endParaRPr lang="zh-CN" altLang="en-US"/>
        </a:p>
      </dgm:t>
    </dgm:pt>
    <dgm:pt modelId="{7E12BBA0-135E-4AFB-8A3F-F5D3BB70DE22}" type="sibTrans" cxnId="{213B564E-5BBD-425C-8F03-0D8DF4460DCC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95344621-A6E3-4453-BD70-E9BCA5633829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客户收货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B1615B16-8B76-4488-8975-9A8898E2176C}" type="parTrans" cxnId="{8EC6BC97-483B-415A-B671-6D75ED745C08}">
      <dgm:prSet/>
      <dgm:spPr/>
      <dgm:t>
        <a:bodyPr/>
        <a:lstStyle/>
        <a:p>
          <a:endParaRPr lang="zh-CN" altLang="en-US"/>
        </a:p>
      </dgm:t>
    </dgm:pt>
    <dgm:pt modelId="{695D016F-4E07-4697-9529-7688ECCB4A65}" type="sibTrans" cxnId="{8EC6BC97-483B-415A-B671-6D75ED745C0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C61C62B0-1A9F-4250-8219-9ABB0B98CC8C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交易确认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D9B79610-13A8-4059-94E0-5BF0E34657B4}" type="parTrans" cxnId="{B9A24021-4196-4099-80BA-B2FAF26FF8E9}">
      <dgm:prSet/>
      <dgm:spPr/>
      <dgm:t>
        <a:bodyPr/>
        <a:lstStyle/>
        <a:p>
          <a:endParaRPr lang="zh-CN" altLang="en-US"/>
        </a:p>
      </dgm:t>
    </dgm:pt>
    <dgm:pt modelId="{23AC5036-1800-45ED-BD65-97B562B8332A}" type="sibTrans" cxnId="{B9A24021-4196-4099-80BA-B2FAF26FF8E9}">
      <dgm:prSet/>
      <dgm:spPr/>
      <dgm:t>
        <a:bodyPr/>
        <a:lstStyle/>
        <a:p>
          <a:endParaRPr lang="zh-CN" altLang="en-US"/>
        </a:p>
      </dgm:t>
    </dgm:pt>
    <dgm:pt modelId="{FB63F8B3-4137-4123-9504-CA299B07B360}" type="pres">
      <dgm:prSet presAssocID="{5D49E65C-6DB6-4B18-928D-2461FCD16F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7C2EA88-E50E-4D05-BAF0-B330DE03A6FA}" type="pres">
      <dgm:prSet presAssocID="{A3F69C46-CE90-4F8E-879A-5D4FC6D2E4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3AD3D8-141A-4F07-A739-1B38C6254DEF}" type="pres">
      <dgm:prSet presAssocID="{A0958606-E41E-414A-B981-C5329995B133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5C1F6C68-EC01-484C-A85E-CE3FDE5885AF}" type="pres">
      <dgm:prSet presAssocID="{A0958606-E41E-414A-B981-C5329995B133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0D9C93E4-BD53-48B9-A35B-D04C6118C26A}" type="pres">
      <dgm:prSet presAssocID="{BD698BF6-3855-48F7-AD95-A46AAB0618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5B4CAE-D227-4636-AE86-4053D9184E55}" type="pres">
      <dgm:prSet presAssocID="{2DACE5F7-8B4E-4078-8ACA-14DC6A841CFD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43731191-6A52-473C-8E02-00658B247A75}" type="pres">
      <dgm:prSet presAssocID="{2DACE5F7-8B4E-4078-8ACA-14DC6A841CFD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F62EEFFD-1163-4284-87FF-F221546D821D}" type="pres">
      <dgm:prSet presAssocID="{2EC04475-C7FE-45CA-BF7D-301336FBEF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4990BE-1ACF-4F6F-8515-3132E4D95AC8}" type="pres">
      <dgm:prSet presAssocID="{7E12BBA0-135E-4AFB-8A3F-F5D3BB70DE22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067B6F8D-D712-415F-B60A-1DC11618A0DE}" type="pres">
      <dgm:prSet presAssocID="{7E12BBA0-135E-4AFB-8A3F-F5D3BB70DE22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DEA28379-0876-4743-B5E6-DEFAAEB273C8}" type="pres">
      <dgm:prSet presAssocID="{95344621-A6E3-4453-BD70-E9BCA56338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DF0388-614B-4CC2-BBBA-3CE128C05D4A}" type="pres">
      <dgm:prSet presAssocID="{695D016F-4E07-4697-9529-7688ECCB4A65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B4FA48C6-2707-41C0-8628-C45DE7080A93}" type="pres">
      <dgm:prSet presAssocID="{695D016F-4E07-4697-9529-7688ECCB4A65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EBA56D8D-A8B2-4C29-9ECD-76C0189ECF90}" type="pres">
      <dgm:prSet presAssocID="{C61C62B0-1A9F-4250-8219-9ABB0B98CC8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04D838A-31F7-4768-8406-7A76D952B2F3}" type="presOf" srcId="{A0958606-E41E-414A-B981-C5329995B133}" destId="{5C1F6C68-EC01-484C-A85E-CE3FDE5885AF}" srcOrd="1" destOrd="0" presId="urn:microsoft.com/office/officeart/2005/8/layout/process5"/>
    <dgm:cxn modelId="{FC5E51EF-18C8-438E-BC58-5A8BEEE3EFEF}" type="presOf" srcId="{A0958606-E41E-414A-B981-C5329995B133}" destId="{E23AD3D8-141A-4F07-A739-1B38C6254DEF}" srcOrd="0" destOrd="0" presId="urn:microsoft.com/office/officeart/2005/8/layout/process5"/>
    <dgm:cxn modelId="{01CFBF38-003C-4E9E-B6F4-31C3B4CBD7F1}" type="presOf" srcId="{5D49E65C-6DB6-4B18-928D-2461FCD16F69}" destId="{FB63F8B3-4137-4123-9504-CA299B07B360}" srcOrd="0" destOrd="0" presId="urn:microsoft.com/office/officeart/2005/8/layout/process5"/>
    <dgm:cxn modelId="{AF518A70-9C41-4526-BD5E-25133161185D}" type="presOf" srcId="{695D016F-4E07-4697-9529-7688ECCB4A65}" destId="{01DF0388-614B-4CC2-BBBA-3CE128C05D4A}" srcOrd="0" destOrd="0" presId="urn:microsoft.com/office/officeart/2005/8/layout/process5"/>
    <dgm:cxn modelId="{5526162A-76F5-401C-9F6C-C3B4949F568B}" type="presOf" srcId="{BD698BF6-3855-48F7-AD95-A46AAB06184F}" destId="{0D9C93E4-BD53-48B9-A35B-D04C6118C26A}" srcOrd="0" destOrd="0" presId="urn:microsoft.com/office/officeart/2005/8/layout/process5"/>
    <dgm:cxn modelId="{E394B479-5B67-4683-8DF2-1FF89096E0ED}" srcId="{5D49E65C-6DB6-4B18-928D-2461FCD16F69}" destId="{BD698BF6-3855-48F7-AD95-A46AAB06184F}" srcOrd="1" destOrd="0" parTransId="{BA39A27C-8F5D-428D-A606-05ED5BFA5C4E}" sibTransId="{2DACE5F7-8B4E-4078-8ACA-14DC6A841CFD}"/>
    <dgm:cxn modelId="{672E9664-BE3D-49BD-A9CD-397F1E2C9B52}" type="presOf" srcId="{C61C62B0-1A9F-4250-8219-9ABB0B98CC8C}" destId="{EBA56D8D-A8B2-4C29-9ECD-76C0189ECF90}" srcOrd="0" destOrd="0" presId="urn:microsoft.com/office/officeart/2005/8/layout/process5"/>
    <dgm:cxn modelId="{86E8A810-EB2A-4421-B753-DB7B863F0D40}" type="presOf" srcId="{7E12BBA0-135E-4AFB-8A3F-F5D3BB70DE22}" destId="{067B6F8D-D712-415F-B60A-1DC11618A0DE}" srcOrd="1" destOrd="0" presId="urn:microsoft.com/office/officeart/2005/8/layout/process5"/>
    <dgm:cxn modelId="{D60620E5-E6B1-4A3D-ABD9-27AED95950CE}" type="presOf" srcId="{7E12BBA0-135E-4AFB-8A3F-F5D3BB70DE22}" destId="{714990BE-1ACF-4F6F-8515-3132E4D95AC8}" srcOrd="0" destOrd="0" presId="urn:microsoft.com/office/officeart/2005/8/layout/process5"/>
    <dgm:cxn modelId="{384B82FB-C42B-4FCC-AB14-8DAA8171C458}" srcId="{5D49E65C-6DB6-4B18-928D-2461FCD16F69}" destId="{A3F69C46-CE90-4F8E-879A-5D4FC6D2E458}" srcOrd="0" destOrd="0" parTransId="{EB94999A-9B6B-45AB-982C-2D5E4384850A}" sibTransId="{A0958606-E41E-414A-B981-C5329995B133}"/>
    <dgm:cxn modelId="{02D5B5AD-EB68-4AD7-963E-0F3935AFF9DD}" type="presOf" srcId="{95344621-A6E3-4453-BD70-E9BCA5633829}" destId="{DEA28379-0876-4743-B5E6-DEFAAEB273C8}" srcOrd="0" destOrd="0" presId="urn:microsoft.com/office/officeart/2005/8/layout/process5"/>
    <dgm:cxn modelId="{213B564E-5BBD-425C-8F03-0D8DF4460DCC}" srcId="{5D49E65C-6DB6-4B18-928D-2461FCD16F69}" destId="{2EC04475-C7FE-45CA-BF7D-301336FBEFE6}" srcOrd="2" destOrd="0" parTransId="{59F085C9-9A30-4759-840E-D9FA050C0C48}" sibTransId="{7E12BBA0-135E-4AFB-8A3F-F5D3BB70DE22}"/>
    <dgm:cxn modelId="{B9A24021-4196-4099-80BA-B2FAF26FF8E9}" srcId="{5D49E65C-6DB6-4B18-928D-2461FCD16F69}" destId="{C61C62B0-1A9F-4250-8219-9ABB0B98CC8C}" srcOrd="4" destOrd="0" parTransId="{D9B79610-13A8-4059-94E0-5BF0E34657B4}" sibTransId="{23AC5036-1800-45ED-BD65-97B562B8332A}"/>
    <dgm:cxn modelId="{13AAC8F4-5131-45BB-96A0-9CE03A46F2AB}" type="presOf" srcId="{2EC04475-C7FE-45CA-BF7D-301336FBEFE6}" destId="{F62EEFFD-1163-4284-87FF-F221546D821D}" srcOrd="0" destOrd="0" presId="urn:microsoft.com/office/officeart/2005/8/layout/process5"/>
    <dgm:cxn modelId="{0D7D361C-1506-48E1-BC3D-8E72FE2A9056}" type="presOf" srcId="{695D016F-4E07-4697-9529-7688ECCB4A65}" destId="{B4FA48C6-2707-41C0-8628-C45DE7080A93}" srcOrd="1" destOrd="0" presId="urn:microsoft.com/office/officeart/2005/8/layout/process5"/>
    <dgm:cxn modelId="{4E51671C-F8DB-4618-9342-3DE11069D9B6}" type="presOf" srcId="{2DACE5F7-8B4E-4078-8ACA-14DC6A841CFD}" destId="{43731191-6A52-473C-8E02-00658B247A75}" srcOrd="1" destOrd="0" presId="urn:microsoft.com/office/officeart/2005/8/layout/process5"/>
    <dgm:cxn modelId="{8EC6BC97-483B-415A-B671-6D75ED745C08}" srcId="{5D49E65C-6DB6-4B18-928D-2461FCD16F69}" destId="{95344621-A6E3-4453-BD70-E9BCA5633829}" srcOrd="3" destOrd="0" parTransId="{B1615B16-8B76-4488-8975-9A8898E2176C}" sibTransId="{695D016F-4E07-4697-9529-7688ECCB4A65}"/>
    <dgm:cxn modelId="{41AF6675-DB03-497B-831A-99C21BE16402}" type="presOf" srcId="{2DACE5F7-8B4E-4078-8ACA-14DC6A841CFD}" destId="{C05B4CAE-D227-4636-AE86-4053D9184E55}" srcOrd="0" destOrd="0" presId="urn:microsoft.com/office/officeart/2005/8/layout/process5"/>
    <dgm:cxn modelId="{B1BC591A-1C2F-4B68-84D2-9EC27D45C652}" type="presOf" srcId="{A3F69C46-CE90-4F8E-879A-5D4FC6D2E458}" destId="{77C2EA88-E50E-4D05-BAF0-B330DE03A6FA}" srcOrd="0" destOrd="0" presId="urn:microsoft.com/office/officeart/2005/8/layout/process5"/>
    <dgm:cxn modelId="{B02CB84C-7D69-4BB2-8B14-5D79F5297D00}" type="presParOf" srcId="{FB63F8B3-4137-4123-9504-CA299B07B360}" destId="{77C2EA88-E50E-4D05-BAF0-B330DE03A6FA}" srcOrd="0" destOrd="0" presId="urn:microsoft.com/office/officeart/2005/8/layout/process5"/>
    <dgm:cxn modelId="{E80FE206-7CD2-4D5F-BF2D-D4D594E642FC}" type="presParOf" srcId="{FB63F8B3-4137-4123-9504-CA299B07B360}" destId="{E23AD3D8-141A-4F07-A739-1B38C6254DEF}" srcOrd="1" destOrd="0" presId="urn:microsoft.com/office/officeart/2005/8/layout/process5"/>
    <dgm:cxn modelId="{3461D2C6-CB81-47F6-8A05-639E66A9C4CB}" type="presParOf" srcId="{E23AD3D8-141A-4F07-A739-1B38C6254DEF}" destId="{5C1F6C68-EC01-484C-A85E-CE3FDE5885AF}" srcOrd="0" destOrd="0" presId="urn:microsoft.com/office/officeart/2005/8/layout/process5"/>
    <dgm:cxn modelId="{D6E8D6F6-CB78-4C44-8159-968FC05C6FF7}" type="presParOf" srcId="{FB63F8B3-4137-4123-9504-CA299B07B360}" destId="{0D9C93E4-BD53-48B9-A35B-D04C6118C26A}" srcOrd="2" destOrd="0" presId="urn:microsoft.com/office/officeart/2005/8/layout/process5"/>
    <dgm:cxn modelId="{FF7DD90E-D64E-493B-A849-A329AC505729}" type="presParOf" srcId="{FB63F8B3-4137-4123-9504-CA299B07B360}" destId="{C05B4CAE-D227-4636-AE86-4053D9184E55}" srcOrd="3" destOrd="0" presId="urn:microsoft.com/office/officeart/2005/8/layout/process5"/>
    <dgm:cxn modelId="{C70DAC1A-ADD4-45CB-BCE1-0ED2A2082A41}" type="presParOf" srcId="{C05B4CAE-D227-4636-AE86-4053D9184E55}" destId="{43731191-6A52-473C-8E02-00658B247A75}" srcOrd="0" destOrd="0" presId="urn:microsoft.com/office/officeart/2005/8/layout/process5"/>
    <dgm:cxn modelId="{E79E3FE9-A8C0-43D9-BEB7-CE0AE622F598}" type="presParOf" srcId="{FB63F8B3-4137-4123-9504-CA299B07B360}" destId="{F62EEFFD-1163-4284-87FF-F221546D821D}" srcOrd="4" destOrd="0" presId="urn:microsoft.com/office/officeart/2005/8/layout/process5"/>
    <dgm:cxn modelId="{6DD4EE93-CE0C-4014-85F8-9195D93821E9}" type="presParOf" srcId="{FB63F8B3-4137-4123-9504-CA299B07B360}" destId="{714990BE-1ACF-4F6F-8515-3132E4D95AC8}" srcOrd="5" destOrd="0" presId="urn:microsoft.com/office/officeart/2005/8/layout/process5"/>
    <dgm:cxn modelId="{54C6E2D6-3264-4BA2-8332-5AD65B62EFCB}" type="presParOf" srcId="{714990BE-1ACF-4F6F-8515-3132E4D95AC8}" destId="{067B6F8D-D712-415F-B60A-1DC11618A0DE}" srcOrd="0" destOrd="0" presId="urn:microsoft.com/office/officeart/2005/8/layout/process5"/>
    <dgm:cxn modelId="{A65BB41A-EF4A-4AA5-954A-DF13EE4D2DA2}" type="presParOf" srcId="{FB63F8B3-4137-4123-9504-CA299B07B360}" destId="{DEA28379-0876-4743-B5E6-DEFAAEB273C8}" srcOrd="6" destOrd="0" presId="urn:microsoft.com/office/officeart/2005/8/layout/process5"/>
    <dgm:cxn modelId="{D6E4CEB9-4CFC-4BF9-8E70-E80012884451}" type="presParOf" srcId="{FB63F8B3-4137-4123-9504-CA299B07B360}" destId="{01DF0388-614B-4CC2-BBBA-3CE128C05D4A}" srcOrd="7" destOrd="0" presId="urn:microsoft.com/office/officeart/2005/8/layout/process5"/>
    <dgm:cxn modelId="{230AFD1C-270F-4D8B-B038-2F89DA6BD642}" type="presParOf" srcId="{01DF0388-614B-4CC2-BBBA-3CE128C05D4A}" destId="{B4FA48C6-2707-41C0-8628-C45DE7080A93}" srcOrd="0" destOrd="0" presId="urn:microsoft.com/office/officeart/2005/8/layout/process5"/>
    <dgm:cxn modelId="{06FDD4D8-9D8F-46A3-A11F-43D6200727B1}" type="presParOf" srcId="{FB63F8B3-4137-4123-9504-CA299B07B360}" destId="{EBA56D8D-A8B2-4C29-9ECD-76C0189ECF9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246A9C4-0341-4114-8613-3487D8F206CF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6142B25E-0B15-4421-B255-67EB01629223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典型交易示例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AC6505DE-5BE6-4727-BA98-DB2956EAB481}" type="parTrans" cxnId="{62832A2A-8417-422E-92F8-A1E5B3BE6C4A}">
      <dgm:prSet/>
      <dgm:spPr/>
      <dgm:t>
        <a:bodyPr/>
        <a:lstStyle/>
        <a:p>
          <a:endParaRPr lang="zh-CN" altLang="en-US"/>
        </a:p>
      </dgm:t>
    </dgm:pt>
    <dgm:pt modelId="{7A482DF5-D79C-4848-A91F-4503B7260E14}" type="sibTrans" cxnId="{62832A2A-8417-422E-92F8-A1E5B3BE6C4A}">
      <dgm:prSet/>
      <dgm:spPr/>
      <dgm:t>
        <a:bodyPr/>
        <a:lstStyle/>
        <a:p>
          <a:endParaRPr lang="zh-CN" altLang="en-US"/>
        </a:p>
      </dgm:t>
    </dgm:pt>
    <dgm:pt modelId="{A22B36E7-35BC-4F00-9273-5A079BDCA7AB}" type="pres">
      <dgm:prSet presAssocID="{6246A9C4-0341-4114-8613-3487D8F206C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D62749F-CA34-4FFF-89B8-7E3D8BC0A374}" type="pres">
      <dgm:prSet presAssocID="{6142B25E-0B15-4421-B255-67EB01629223}" presName="horFlow" presStyleCnt="0"/>
      <dgm:spPr/>
    </dgm:pt>
    <dgm:pt modelId="{C2D54F81-58AD-4A4A-BB15-A2100D793CBD}" type="pres">
      <dgm:prSet presAssocID="{6142B25E-0B15-4421-B255-67EB01629223}" presName="bigChev" presStyleLbl="node1" presStyleIdx="0" presStyleCnt="1" custScaleX="135867"/>
      <dgm:spPr/>
      <dgm:t>
        <a:bodyPr/>
        <a:lstStyle/>
        <a:p>
          <a:endParaRPr lang="zh-CN" altLang="en-US"/>
        </a:p>
      </dgm:t>
    </dgm:pt>
  </dgm:ptLst>
  <dgm:cxnLst>
    <dgm:cxn modelId="{92014ED4-7C16-4302-A836-7F67C6A2C5A2}" type="presOf" srcId="{6142B25E-0B15-4421-B255-67EB01629223}" destId="{C2D54F81-58AD-4A4A-BB15-A2100D793CBD}" srcOrd="0" destOrd="0" presId="urn:microsoft.com/office/officeart/2005/8/layout/lProcess3"/>
    <dgm:cxn modelId="{62832A2A-8417-422E-92F8-A1E5B3BE6C4A}" srcId="{6246A9C4-0341-4114-8613-3487D8F206CF}" destId="{6142B25E-0B15-4421-B255-67EB01629223}" srcOrd="0" destOrd="0" parTransId="{AC6505DE-5BE6-4727-BA98-DB2956EAB481}" sibTransId="{7A482DF5-D79C-4848-A91F-4503B7260E14}"/>
    <dgm:cxn modelId="{03526841-E2F8-4413-AA44-F46F19C6AF01}" type="presOf" srcId="{6246A9C4-0341-4114-8613-3487D8F206CF}" destId="{A22B36E7-35BC-4F00-9273-5A079BDCA7AB}" srcOrd="0" destOrd="0" presId="urn:microsoft.com/office/officeart/2005/8/layout/lProcess3"/>
    <dgm:cxn modelId="{EE2E0272-BDD5-40F7-AAB1-175D1B12ABFA}" type="presParOf" srcId="{A22B36E7-35BC-4F00-9273-5A079BDCA7AB}" destId="{7D62749F-CA34-4FFF-89B8-7E3D8BC0A374}" srcOrd="0" destOrd="0" presId="urn:microsoft.com/office/officeart/2005/8/layout/lProcess3"/>
    <dgm:cxn modelId="{BBAA4BE3-902C-45FE-87F0-31DCBF7718D7}" type="presParOf" srcId="{7D62749F-CA34-4FFF-89B8-7E3D8BC0A374}" destId="{C2D54F81-58AD-4A4A-BB15-A2100D793CB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D49E65C-6DB6-4B18-928D-2461FCD16F6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3F69C46-CE90-4F8E-879A-5D4FC6D2E458}">
      <dgm:prSet phldrT="[文本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供需版块取得供货渠道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EB94999A-9B6B-45AB-982C-2D5E4384850A}" type="parTrans" cxnId="{384B82FB-C42B-4FCC-AB14-8DAA8171C458}">
      <dgm:prSet/>
      <dgm:spPr/>
      <dgm:t>
        <a:bodyPr/>
        <a:lstStyle/>
        <a:p>
          <a:endParaRPr lang="zh-CN" altLang="en-US"/>
        </a:p>
      </dgm:t>
    </dgm:pt>
    <dgm:pt modelId="{A0958606-E41E-414A-B981-C5329995B133}" type="sibTrans" cxnId="{384B82FB-C42B-4FCC-AB14-8DAA8171C45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BD698BF6-3855-48F7-AD95-A46AAB06184F}">
      <dgm:prSet phldrT="[文本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资金不足，向平台贷款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BA39A27C-8F5D-428D-A606-05ED5BFA5C4E}" type="parTrans" cxnId="{E394B479-5B67-4683-8DF2-1FF89096E0ED}">
      <dgm:prSet/>
      <dgm:spPr/>
      <dgm:t>
        <a:bodyPr/>
        <a:lstStyle/>
        <a:p>
          <a:endParaRPr lang="zh-CN" altLang="en-US"/>
        </a:p>
      </dgm:t>
    </dgm:pt>
    <dgm:pt modelId="{2DACE5F7-8B4E-4078-8ACA-14DC6A841CFD}" type="sibTrans" cxnId="{E394B479-5B67-4683-8DF2-1FF89096E0ED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2EC04475-C7FE-45CA-BF7D-301336FBEFE6}">
      <dgm:prSet phldrT="[文本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下订单并支付货款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59F085C9-9A30-4759-840E-D9FA050C0C48}" type="parTrans" cxnId="{213B564E-5BBD-425C-8F03-0D8DF4460DCC}">
      <dgm:prSet/>
      <dgm:spPr/>
      <dgm:t>
        <a:bodyPr/>
        <a:lstStyle/>
        <a:p>
          <a:endParaRPr lang="zh-CN" altLang="en-US"/>
        </a:p>
      </dgm:t>
    </dgm:pt>
    <dgm:pt modelId="{7E12BBA0-135E-4AFB-8A3F-F5D3BB70DE22}" type="sibTrans" cxnId="{213B564E-5BBD-425C-8F03-0D8DF4460DCC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95344621-A6E3-4453-BD70-E9BCA5633829}">
      <dgm:prSet phldrT="[文本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供货商的货物出仓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B1615B16-8B76-4488-8975-9A8898E2176C}" type="parTrans" cxnId="{8EC6BC97-483B-415A-B671-6D75ED745C08}">
      <dgm:prSet/>
      <dgm:spPr/>
      <dgm:t>
        <a:bodyPr/>
        <a:lstStyle/>
        <a:p>
          <a:endParaRPr lang="zh-CN" altLang="en-US"/>
        </a:p>
      </dgm:t>
    </dgm:pt>
    <dgm:pt modelId="{695D016F-4E07-4697-9529-7688ECCB4A65}" type="sibTrans" cxnId="{8EC6BC97-483B-415A-B671-6D75ED745C0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zh-CN" altLang="en-US"/>
        </a:p>
      </dgm:t>
    </dgm:pt>
    <dgm:pt modelId="{C61C62B0-1A9F-4250-8219-9ABB0B98CC8C}">
      <dgm:prSet phldrT="[文本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货物长途转运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D9B79610-13A8-4059-94E0-5BF0E34657B4}" type="parTrans" cxnId="{B9A24021-4196-4099-80BA-B2FAF26FF8E9}">
      <dgm:prSet/>
      <dgm:spPr/>
      <dgm:t>
        <a:bodyPr/>
        <a:lstStyle/>
        <a:p>
          <a:endParaRPr lang="zh-CN" altLang="en-US"/>
        </a:p>
      </dgm:t>
    </dgm:pt>
    <dgm:pt modelId="{23AC5036-1800-45ED-BD65-97B562B8332A}" type="sibTrans" cxnId="{B9A24021-4196-4099-80BA-B2FAF26FF8E9}">
      <dgm:prSet/>
      <dgm:spPr/>
      <dgm:t>
        <a:bodyPr/>
        <a:lstStyle/>
        <a:p>
          <a:endParaRPr lang="zh-CN" altLang="en-US"/>
        </a:p>
      </dgm:t>
    </dgm:pt>
    <dgm:pt modelId="{025338C8-2569-4E04-BE89-0C5FE78F413C}">
      <dgm:prSet phldrT="[文本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和供货商签订订货合约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8C71F897-89A1-4F3D-8744-5D6696BFE0D3}" type="parTrans" cxnId="{1C3B0F81-3027-42DC-A25B-9496251B7AB7}">
      <dgm:prSet/>
      <dgm:spPr/>
      <dgm:t>
        <a:bodyPr/>
        <a:lstStyle/>
        <a:p>
          <a:endParaRPr lang="zh-CN" altLang="en-US"/>
        </a:p>
      </dgm:t>
    </dgm:pt>
    <dgm:pt modelId="{33CF3229-B260-4017-B3DC-5674D290E2BF}" type="sibTrans" cxnId="{1C3B0F81-3027-42DC-A25B-9496251B7AB7}">
      <dgm:prSet/>
      <dgm:spPr/>
      <dgm:t>
        <a:bodyPr/>
        <a:lstStyle/>
        <a:p>
          <a:endParaRPr lang="zh-CN" altLang="en-US"/>
        </a:p>
      </dgm:t>
    </dgm:pt>
    <dgm:pt modelId="{C8F0798E-F017-4B31-BBA9-F388D1D923DA}">
      <dgm:prSet phldrT="[文本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到货验货确认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20BFFCC0-BBF6-4D79-A0A8-7A395C2631FB}" type="parTrans" cxnId="{78CA1A4E-989A-46D0-BD87-359E73B5DB1E}">
      <dgm:prSet/>
      <dgm:spPr/>
      <dgm:t>
        <a:bodyPr/>
        <a:lstStyle/>
        <a:p>
          <a:endParaRPr lang="zh-CN" altLang="en-US"/>
        </a:p>
      </dgm:t>
    </dgm:pt>
    <dgm:pt modelId="{C5727441-E323-4F2D-B544-EABB304905B4}" type="sibTrans" cxnId="{78CA1A4E-989A-46D0-BD87-359E73B5DB1E}">
      <dgm:prSet/>
      <dgm:spPr/>
      <dgm:t>
        <a:bodyPr/>
        <a:lstStyle/>
        <a:p>
          <a:endParaRPr lang="zh-CN" altLang="en-US"/>
        </a:p>
      </dgm:t>
    </dgm:pt>
    <dgm:pt modelId="{F252245C-68E7-4FFD-865F-CBB658273305}">
      <dgm:prSet phldrT="[文本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入库本地仓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9D60E640-BB6A-4727-B3D6-839DEC6203D8}" type="parTrans" cxnId="{3C769970-0BB0-4127-8AF8-15A1BD2A080F}">
      <dgm:prSet/>
      <dgm:spPr/>
      <dgm:t>
        <a:bodyPr/>
        <a:lstStyle/>
        <a:p>
          <a:endParaRPr lang="zh-CN" altLang="en-US"/>
        </a:p>
      </dgm:t>
    </dgm:pt>
    <dgm:pt modelId="{D3DBE71E-5EBF-4090-93E3-70FA8A7CB509}" type="sibTrans" cxnId="{3C769970-0BB0-4127-8AF8-15A1BD2A080F}">
      <dgm:prSet/>
      <dgm:spPr/>
      <dgm:t>
        <a:bodyPr/>
        <a:lstStyle/>
        <a:p>
          <a:endParaRPr lang="zh-CN" altLang="en-US"/>
        </a:p>
      </dgm:t>
    </dgm:pt>
    <dgm:pt modelId="{2E684EBC-9299-47C0-870B-0C936CF74503}">
      <dgm:prSet phldrT="[文本]" custT="1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zh-CN" altLang="en-US" sz="1400" dirty="0" smtClean="0">
              <a:latin typeface="微软雅黑" pitchFamily="34" charset="-122"/>
              <a:ea typeface="微软雅黑" pitchFamily="34" charset="-122"/>
            </a:rPr>
            <a:t>确认完成进货订单</a:t>
          </a:r>
          <a:endParaRPr lang="zh-CN" altLang="en-US" sz="1400" dirty="0">
            <a:latin typeface="微软雅黑" pitchFamily="34" charset="-122"/>
            <a:ea typeface="微软雅黑" pitchFamily="34" charset="-122"/>
          </a:endParaRPr>
        </a:p>
      </dgm:t>
    </dgm:pt>
    <dgm:pt modelId="{AA6CF173-A381-46E0-9DE6-4B935A740EEF}" type="parTrans" cxnId="{C7028731-A396-48D2-AD8B-22288CFBB8F3}">
      <dgm:prSet/>
      <dgm:spPr/>
      <dgm:t>
        <a:bodyPr/>
        <a:lstStyle/>
        <a:p>
          <a:endParaRPr lang="zh-CN" altLang="en-US"/>
        </a:p>
      </dgm:t>
    </dgm:pt>
    <dgm:pt modelId="{2EE41A15-7D97-4654-927F-92612AE0CDFF}" type="sibTrans" cxnId="{C7028731-A396-48D2-AD8B-22288CFBB8F3}">
      <dgm:prSet/>
      <dgm:spPr/>
      <dgm:t>
        <a:bodyPr/>
        <a:lstStyle/>
        <a:p>
          <a:endParaRPr lang="zh-CN" altLang="en-US"/>
        </a:p>
      </dgm:t>
    </dgm:pt>
    <dgm:pt modelId="{FB63F8B3-4137-4123-9504-CA299B07B360}" type="pres">
      <dgm:prSet presAssocID="{5D49E65C-6DB6-4B18-928D-2461FCD16F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7C2EA88-E50E-4D05-BAF0-B330DE03A6FA}" type="pres">
      <dgm:prSet presAssocID="{A3F69C46-CE90-4F8E-879A-5D4FC6D2E45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3AD3D8-141A-4F07-A739-1B38C6254DEF}" type="pres">
      <dgm:prSet presAssocID="{A0958606-E41E-414A-B981-C5329995B133}" presName="sibTrans" presStyleLbl="sibTrans2D1" presStyleIdx="0" presStyleCnt="8"/>
      <dgm:spPr/>
      <dgm:t>
        <a:bodyPr/>
        <a:lstStyle/>
        <a:p>
          <a:endParaRPr lang="zh-CN" altLang="en-US"/>
        </a:p>
      </dgm:t>
    </dgm:pt>
    <dgm:pt modelId="{5C1F6C68-EC01-484C-A85E-CE3FDE5885AF}" type="pres">
      <dgm:prSet presAssocID="{A0958606-E41E-414A-B981-C5329995B133}" presName="connectorText" presStyleLbl="sibTrans2D1" presStyleIdx="0" presStyleCnt="8"/>
      <dgm:spPr/>
      <dgm:t>
        <a:bodyPr/>
        <a:lstStyle/>
        <a:p>
          <a:endParaRPr lang="zh-CN" altLang="en-US"/>
        </a:p>
      </dgm:t>
    </dgm:pt>
    <dgm:pt modelId="{86403E6F-441A-44FD-A205-C66B9AD8C8CE}" type="pres">
      <dgm:prSet presAssocID="{025338C8-2569-4E04-BE89-0C5FE78F413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321662-56E0-4E47-9ED2-EA60C904FDB7}" type="pres">
      <dgm:prSet presAssocID="{33CF3229-B260-4017-B3DC-5674D290E2BF}" presName="sibTrans" presStyleLbl="sibTrans2D1" presStyleIdx="1" presStyleCnt="8"/>
      <dgm:spPr/>
      <dgm:t>
        <a:bodyPr/>
        <a:lstStyle/>
        <a:p>
          <a:endParaRPr lang="zh-CN" altLang="en-US"/>
        </a:p>
      </dgm:t>
    </dgm:pt>
    <dgm:pt modelId="{666E06EA-D060-497A-91B1-1F9115F3878E}" type="pres">
      <dgm:prSet presAssocID="{33CF3229-B260-4017-B3DC-5674D290E2BF}" presName="connectorText" presStyleLbl="sibTrans2D1" presStyleIdx="1" presStyleCnt="8"/>
      <dgm:spPr/>
      <dgm:t>
        <a:bodyPr/>
        <a:lstStyle/>
        <a:p>
          <a:endParaRPr lang="zh-CN" altLang="en-US"/>
        </a:p>
      </dgm:t>
    </dgm:pt>
    <dgm:pt modelId="{0D9C93E4-BD53-48B9-A35B-D04C6118C26A}" type="pres">
      <dgm:prSet presAssocID="{BD698BF6-3855-48F7-AD95-A46AAB06184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5B4CAE-D227-4636-AE86-4053D9184E55}" type="pres">
      <dgm:prSet presAssocID="{2DACE5F7-8B4E-4078-8ACA-14DC6A841CFD}" presName="sibTrans" presStyleLbl="sibTrans2D1" presStyleIdx="2" presStyleCnt="8"/>
      <dgm:spPr/>
      <dgm:t>
        <a:bodyPr/>
        <a:lstStyle/>
        <a:p>
          <a:endParaRPr lang="zh-CN" altLang="en-US"/>
        </a:p>
      </dgm:t>
    </dgm:pt>
    <dgm:pt modelId="{43731191-6A52-473C-8E02-00658B247A75}" type="pres">
      <dgm:prSet presAssocID="{2DACE5F7-8B4E-4078-8ACA-14DC6A841CFD}" presName="connectorText" presStyleLbl="sibTrans2D1" presStyleIdx="2" presStyleCnt="8"/>
      <dgm:spPr/>
      <dgm:t>
        <a:bodyPr/>
        <a:lstStyle/>
        <a:p>
          <a:endParaRPr lang="zh-CN" altLang="en-US"/>
        </a:p>
      </dgm:t>
    </dgm:pt>
    <dgm:pt modelId="{F62EEFFD-1163-4284-87FF-F221546D821D}" type="pres">
      <dgm:prSet presAssocID="{2EC04475-C7FE-45CA-BF7D-301336FBEFE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4990BE-1ACF-4F6F-8515-3132E4D95AC8}" type="pres">
      <dgm:prSet presAssocID="{7E12BBA0-135E-4AFB-8A3F-F5D3BB70DE22}" presName="sibTrans" presStyleLbl="sibTrans2D1" presStyleIdx="3" presStyleCnt="8"/>
      <dgm:spPr/>
      <dgm:t>
        <a:bodyPr/>
        <a:lstStyle/>
        <a:p>
          <a:endParaRPr lang="zh-CN" altLang="en-US"/>
        </a:p>
      </dgm:t>
    </dgm:pt>
    <dgm:pt modelId="{067B6F8D-D712-415F-B60A-1DC11618A0DE}" type="pres">
      <dgm:prSet presAssocID="{7E12BBA0-135E-4AFB-8A3F-F5D3BB70DE22}" presName="connectorText" presStyleLbl="sibTrans2D1" presStyleIdx="3" presStyleCnt="8"/>
      <dgm:spPr/>
      <dgm:t>
        <a:bodyPr/>
        <a:lstStyle/>
        <a:p>
          <a:endParaRPr lang="zh-CN" altLang="en-US"/>
        </a:p>
      </dgm:t>
    </dgm:pt>
    <dgm:pt modelId="{DEA28379-0876-4743-B5E6-DEFAAEB273C8}" type="pres">
      <dgm:prSet presAssocID="{95344621-A6E3-4453-BD70-E9BCA563382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DF0388-614B-4CC2-BBBA-3CE128C05D4A}" type="pres">
      <dgm:prSet presAssocID="{695D016F-4E07-4697-9529-7688ECCB4A65}" presName="sibTrans" presStyleLbl="sibTrans2D1" presStyleIdx="4" presStyleCnt="8"/>
      <dgm:spPr/>
      <dgm:t>
        <a:bodyPr/>
        <a:lstStyle/>
        <a:p>
          <a:endParaRPr lang="zh-CN" altLang="en-US"/>
        </a:p>
      </dgm:t>
    </dgm:pt>
    <dgm:pt modelId="{B4FA48C6-2707-41C0-8628-C45DE7080A93}" type="pres">
      <dgm:prSet presAssocID="{695D016F-4E07-4697-9529-7688ECCB4A65}" presName="connectorText" presStyleLbl="sibTrans2D1" presStyleIdx="4" presStyleCnt="8"/>
      <dgm:spPr/>
      <dgm:t>
        <a:bodyPr/>
        <a:lstStyle/>
        <a:p>
          <a:endParaRPr lang="zh-CN" altLang="en-US"/>
        </a:p>
      </dgm:t>
    </dgm:pt>
    <dgm:pt modelId="{EBA56D8D-A8B2-4C29-9ECD-76C0189ECF90}" type="pres">
      <dgm:prSet presAssocID="{C61C62B0-1A9F-4250-8219-9ABB0B98CC8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8FE72B-60A4-4C94-B0D7-87E183B88A89}" type="pres">
      <dgm:prSet presAssocID="{23AC5036-1800-45ED-BD65-97B562B8332A}" presName="sibTrans" presStyleLbl="sibTrans2D1" presStyleIdx="5" presStyleCnt="8"/>
      <dgm:spPr/>
      <dgm:t>
        <a:bodyPr/>
        <a:lstStyle/>
        <a:p>
          <a:endParaRPr lang="zh-CN" altLang="en-US"/>
        </a:p>
      </dgm:t>
    </dgm:pt>
    <dgm:pt modelId="{BD3E4A6C-E4F0-43E8-BBE9-61466F6BD142}" type="pres">
      <dgm:prSet presAssocID="{23AC5036-1800-45ED-BD65-97B562B8332A}" presName="connectorText" presStyleLbl="sibTrans2D1" presStyleIdx="5" presStyleCnt="8"/>
      <dgm:spPr/>
      <dgm:t>
        <a:bodyPr/>
        <a:lstStyle/>
        <a:p>
          <a:endParaRPr lang="zh-CN" altLang="en-US"/>
        </a:p>
      </dgm:t>
    </dgm:pt>
    <dgm:pt modelId="{59E0FFD2-4A5F-4304-97BC-BADE7D796E76}" type="pres">
      <dgm:prSet presAssocID="{C8F0798E-F017-4B31-BBA9-F388D1D923D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1086AD-F1E6-4882-A52F-134360BD40FD}" type="pres">
      <dgm:prSet presAssocID="{C5727441-E323-4F2D-B544-EABB304905B4}" presName="sibTrans" presStyleLbl="sibTrans2D1" presStyleIdx="6" presStyleCnt="8"/>
      <dgm:spPr/>
      <dgm:t>
        <a:bodyPr/>
        <a:lstStyle/>
        <a:p>
          <a:endParaRPr lang="zh-CN" altLang="en-US"/>
        </a:p>
      </dgm:t>
    </dgm:pt>
    <dgm:pt modelId="{FBAC1ED7-FBDB-4774-8FF2-CEF2AC187A6C}" type="pres">
      <dgm:prSet presAssocID="{C5727441-E323-4F2D-B544-EABB304905B4}" presName="connectorText" presStyleLbl="sibTrans2D1" presStyleIdx="6" presStyleCnt="8"/>
      <dgm:spPr/>
      <dgm:t>
        <a:bodyPr/>
        <a:lstStyle/>
        <a:p>
          <a:endParaRPr lang="zh-CN" altLang="en-US"/>
        </a:p>
      </dgm:t>
    </dgm:pt>
    <dgm:pt modelId="{5CD9D22E-3878-4D19-A1EF-1F73C1FC1C88}" type="pres">
      <dgm:prSet presAssocID="{F252245C-68E7-4FFD-865F-CBB65827330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E9F82D-A6B3-4A4B-9759-FDE46F7E3FD6}" type="pres">
      <dgm:prSet presAssocID="{D3DBE71E-5EBF-4090-93E3-70FA8A7CB509}" presName="sibTrans" presStyleLbl="sibTrans2D1" presStyleIdx="7" presStyleCnt="8"/>
      <dgm:spPr/>
      <dgm:t>
        <a:bodyPr/>
        <a:lstStyle/>
        <a:p>
          <a:endParaRPr lang="zh-CN" altLang="en-US"/>
        </a:p>
      </dgm:t>
    </dgm:pt>
    <dgm:pt modelId="{A3915F0B-EED0-4E92-B039-B10B19736F15}" type="pres">
      <dgm:prSet presAssocID="{D3DBE71E-5EBF-4090-93E3-70FA8A7CB509}" presName="connectorText" presStyleLbl="sibTrans2D1" presStyleIdx="7" presStyleCnt="8"/>
      <dgm:spPr/>
      <dgm:t>
        <a:bodyPr/>
        <a:lstStyle/>
        <a:p>
          <a:endParaRPr lang="zh-CN" altLang="en-US"/>
        </a:p>
      </dgm:t>
    </dgm:pt>
    <dgm:pt modelId="{C5DDF157-1239-4C87-AD9C-F36981126107}" type="pres">
      <dgm:prSet presAssocID="{2E684EBC-9299-47C0-870B-0C936CF7450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72AC026-E8C1-48DA-B4D9-92790612DDC9}" type="presOf" srcId="{2DACE5F7-8B4E-4078-8ACA-14DC6A841CFD}" destId="{43731191-6A52-473C-8E02-00658B247A75}" srcOrd="1" destOrd="0" presId="urn:microsoft.com/office/officeart/2005/8/layout/process5"/>
    <dgm:cxn modelId="{384B82FB-C42B-4FCC-AB14-8DAA8171C458}" srcId="{5D49E65C-6DB6-4B18-928D-2461FCD16F69}" destId="{A3F69C46-CE90-4F8E-879A-5D4FC6D2E458}" srcOrd="0" destOrd="0" parTransId="{EB94999A-9B6B-45AB-982C-2D5E4384850A}" sibTransId="{A0958606-E41E-414A-B981-C5329995B133}"/>
    <dgm:cxn modelId="{739CC168-1231-4128-9BC5-7063E79CD972}" type="presOf" srcId="{C5727441-E323-4F2D-B544-EABB304905B4}" destId="{FBAC1ED7-FBDB-4774-8FF2-CEF2AC187A6C}" srcOrd="1" destOrd="0" presId="urn:microsoft.com/office/officeart/2005/8/layout/process5"/>
    <dgm:cxn modelId="{213B564E-5BBD-425C-8F03-0D8DF4460DCC}" srcId="{5D49E65C-6DB6-4B18-928D-2461FCD16F69}" destId="{2EC04475-C7FE-45CA-BF7D-301336FBEFE6}" srcOrd="3" destOrd="0" parTransId="{59F085C9-9A30-4759-840E-D9FA050C0C48}" sibTransId="{7E12BBA0-135E-4AFB-8A3F-F5D3BB70DE22}"/>
    <dgm:cxn modelId="{40C08F75-443C-47F1-AB48-2C89BEE82019}" type="presOf" srcId="{7E12BBA0-135E-4AFB-8A3F-F5D3BB70DE22}" destId="{067B6F8D-D712-415F-B60A-1DC11618A0DE}" srcOrd="1" destOrd="0" presId="urn:microsoft.com/office/officeart/2005/8/layout/process5"/>
    <dgm:cxn modelId="{E394B479-5B67-4683-8DF2-1FF89096E0ED}" srcId="{5D49E65C-6DB6-4B18-928D-2461FCD16F69}" destId="{BD698BF6-3855-48F7-AD95-A46AAB06184F}" srcOrd="2" destOrd="0" parTransId="{BA39A27C-8F5D-428D-A606-05ED5BFA5C4E}" sibTransId="{2DACE5F7-8B4E-4078-8ACA-14DC6A841CFD}"/>
    <dgm:cxn modelId="{B5694ECE-7E29-4B99-BD1F-490D870008F8}" type="presOf" srcId="{95344621-A6E3-4453-BD70-E9BCA5633829}" destId="{DEA28379-0876-4743-B5E6-DEFAAEB273C8}" srcOrd="0" destOrd="0" presId="urn:microsoft.com/office/officeart/2005/8/layout/process5"/>
    <dgm:cxn modelId="{DF3FD55C-85C6-4D01-A9D0-D0E2A24E4E1B}" type="presOf" srcId="{695D016F-4E07-4697-9529-7688ECCB4A65}" destId="{B4FA48C6-2707-41C0-8628-C45DE7080A93}" srcOrd="1" destOrd="0" presId="urn:microsoft.com/office/officeart/2005/8/layout/process5"/>
    <dgm:cxn modelId="{C7028731-A396-48D2-AD8B-22288CFBB8F3}" srcId="{5D49E65C-6DB6-4B18-928D-2461FCD16F69}" destId="{2E684EBC-9299-47C0-870B-0C936CF74503}" srcOrd="8" destOrd="0" parTransId="{AA6CF173-A381-46E0-9DE6-4B935A740EEF}" sibTransId="{2EE41A15-7D97-4654-927F-92612AE0CDFF}"/>
    <dgm:cxn modelId="{3893E47D-CEAA-430C-8AD9-BB8E75195E2E}" type="presOf" srcId="{33CF3229-B260-4017-B3DC-5674D290E2BF}" destId="{666E06EA-D060-497A-91B1-1F9115F3878E}" srcOrd="1" destOrd="0" presId="urn:microsoft.com/office/officeart/2005/8/layout/process5"/>
    <dgm:cxn modelId="{B9A24021-4196-4099-80BA-B2FAF26FF8E9}" srcId="{5D49E65C-6DB6-4B18-928D-2461FCD16F69}" destId="{C61C62B0-1A9F-4250-8219-9ABB0B98CC8C}" srcOrd="5" destOrd="0" parTransId="{D9B79610-13A8-4059-94E0-5BF0E34657B4}" sibTransId="{23AC5036-1800-45ED-BD65-97B562B8332A}"/>
    <dgm:cxn modelId="{C4604230-6C89-4C82-87E9-0EB7F4C002FF}" type="presOf" srcId="{A3F69C46-CE90-4F8E-879A-5D4FC6D2E458}" destId="{77C2EA88-E50E-4D05-BAF0-B330DE03A6FA}" srcOrd="0" destOrd="0" presId="urn:microsoft.com/office/officeart/2005/8/layout/process5"/>
    <dgm:cxn modelId="{00C11DB2-D9F4-4C5B-9B2E-4FA0FFF82539}" type="presOf" srcId="{23AC5036-1800-45ED-BD65-97B562B8332A}" destId="{F18FE72B-60A4-4C94-B0D7-87E183B88A89}" srcOrd="0" destOrd="0" presId="urn:microsoft.com/office/officeart/2005/8/layout/process5"/>
    <dgm:cxn modelId="{3C769970-0BB0-4127-8AF8-15A1BD2A080F}" srcId="{5D49E65C-6DB6-4B18-928D-2461FCD16F69}" destId="{F252245C-68E7-4FFD-865F-CBB658273305}" srcOrd="7" destOrd="0" parTransId="{9D60E640-BB6A-4727-B3D6-839DEC6203D8}" sibTransId="{D3DBE71E-5EBF-4090-93E3-70FA8A7CB509}"/>
    <dgm:cxn modelId="{B9771A3E-2CDB-4DF5-AEFB-B3FF870EDC2C}" type="presOf" srcId="{BD698BF6-3855-48F7-AD95-A46AAB06184F}" destId="{0D9C93E4-BD53-48B9-A35B-D04C6118C26A}" srcOrd="0" destOrd="0" presId="urn:microsoft.com/office/officeart/2005/8/layout/process5"/>
    <dgm:cxn modelId="{7F6DE37E-7D0E-4591-849C-DA7561C8412E}" type="presOf" srcId="{C8F0798E-F017-4B31-BBA9-F388D1D923DA}" destId="{59E0FFD2-4A5F-4304-97BC-BADE7D796E76}" srcOrd="0" destOrd="0" presId="urn:microsoft.com/office/officeart/2005/8/layout/process5"/>
    <dgm:cxn modelId="{37123481-E531-4F03-BBF3-CD2BF0426581}" type="presOf" srcId="{A0958606-E41E-414A-B981-C5329995B133}" destId="{E23AD3D8-141A-4F07-A739-1B38C6254DEF}" srcOrd="0" destOrd="0" presId="urn:microsoft.com/office/officeart/2005/8/layout/process5"/>
    <dgm:cxn modelId="{86E675EC-9959-4906-80B7-F6D91CFF8A50}" type="presOf" srcId="{A0958606-E41E-414A-B981-C5329995B133}" destId="{5C1F6C68-EC01-484C-A85E-CE3FDE5885AF}" srcOrd="1" destOrd="0" presId="urn:microsoft.com/office/officeart/2005/8/layout/process5"/>
    <dgm:cxn modelId="{25581748-D502-4811-8561-5AFCB2B5A9F5}" type="presOf" srcId="{F252245C-68E7-4FFD-865F-CBB658273305}" destId="{5CD9D22E-3878-4D19-A1EF-1F73C1FC1C88}" srcOrd="0" destOrd="0" presId="urn:microsoft.com/office/officeart/2005/8/layout/process5"/>
    <dgm:cxn modelId="{3D39596B-C176-4EAA-9B0A-A7C5E2EDF2AE}" type="presOf" srcId="{D3DBE71E-5EBF-4090-93E3-70FA8A7CB509}" destId="{A3915F0B-EED0-4E92-B039-B10B19736F15}" srcOrd="1" destOrd="0" presId="urn:microsoft.com/office/officeart/2005/8/layout/process5"/>
    <dgm:cxn modelId="{913C89CA-832D-4C0B-B2DB-D70ACA2EE64B}" type="presOf" srcId="{D3DBE71E-5EBF-4090-93E3-70FA8A7CB509}" destId="{9CE9F82D-A6B3-4A4B-9759-FDE46F7E3FD6}" srcOrd="0" destOrd="0" presId="urn:microsoft.com/office/officeart/2005/8/layout/process5"/>
    <dgm:cxn modelId="{48FABA01-10B9-4B3D-9CA1-1FE7488315FD}" type="presOf" srcId="{C5727441-E323-4F2D-B544-EABB304905B4}" destId="{491086AD-F1E6-4882-A52F-134360BD40FD}" srcOrd="0" destOrd="0" presId="urn:microsoft.com/office/officeart/2005/8/layout/process5"/>
    <dgm:cxn modelId="{129C9448-4DAA-4FC4-A5E5-41DB37B3E2D3}" type="presOf" srcId="{025338C8-2569-4E04-BE89-0C5FE78F413C}" destId="{86403E6F-441A-44FD-A205-C66B9AD8C8CE}" srcOrd="0" destOrd="0" presId="urn:microsoft.com/office/officeart/2005/8/layout/process5"/>
    <dgm:cxn modelId="{B3B1BD91-5130-4D22-8B12-72DA3111AC78}" type="presOf" srcId="{23AC5036-1800-45ED-BD65-97B562B8332A}" destId="{BD3E4A6C-E4F0-43E8-BBE9-61466F6BD142}" srcOrd="1" destOrd="0" presId="urn:microsoft.com/office/officeart/2005/8/layout/process5"/>
    <dgm:cxn modelId="{D2C9E91D-E168-4657-8B56-E67104FB62C5}" type="presOf" srcId="{7E12BBA0-135E-4AFB-8A3F-F5D3BB70DE22}" destId="{714990BE-1ACF-4F6F-8515-3132E4D95AC8}" srcOrd="0" destOrd="0" presId="urn:microsoft.com/office/officeart/2005/8/layout/process5"/>
    <dgm:cxn modelId="{B75F8EB2-35E7-42C2-B0BB-2F229AEE7644}" type="presOf" srcId="{5D49E65C-6DB6-4B18-928D-2461FCD16F69}" destId="{FB63F8B3-4137-4123-9504-CA299B07B360}" srcOrd="0" destOrd="0" presId="urn:microsoft.com/office/officeart/2005/8/layout/process5"/>
    <dgm:cxn modelId="{78CA1A4E-989A-46D0-BD87-359E73B5DB1E}" srcId="{5D49E65C-6DB6-4B18-928D-2461FCD16F69}" destId="{C8F0798E-F017-4B31-BBA9-F388D1D923DA}" srcOrd="6" destOrd="0" parTransId="{20BFFCC0-BBF6-4D79-A0A8-7A395C2631FB}" sibTransId="{C5727441-E323-4F2D-B544-EABB304905B4}"/>
    <dgm:cxn modelId="{F33932FD-FD50-4A0E-BC38-5AB9E3D8B2D2}" type="presOf" srcId="{2EC04475-C7FE-45CA-BF7D-301336FBEFE6}" destId="{F62EEFFD-1163-4284-87FF-F221546D821D}" srcOrd="0" destOrd="0" presId="urn:microsoft.com/office/officeart/2005/8/layout/process5"/>
    <dgm:cxn modelId="{C07934B1-34F4-44B5-B222-2A9EE4D4831F}" type="presOf" srcId="{33CF3229-B260-4017-B3DC-5674D290E2BF}" destId="{82321662-56E0-4E47-9ED2-EA60C904FDB7}" srcOrd="0" destOrd="0" presId="urn:microsoft.com/office/officeart/2005/8/layout/process5"/>
    <dgm:cxn modelId="{1C3B0F81-3027-42DC-A25B-9496251B7AB7}" srcId="{5D49E65C-6DB6-4B18-928D-2461FCD16F69}" destId="{025338C8-2569-4E04-BE89-0C5FE78F413C}" srcOrd="1" destOrd="0" parTransId="{8C71F897-89A1-4F3D-8744-5D6696BFE0D3}" sibTransId="{33CF3229-B260-4017-B3DC-5674D290E2BF}"/>
    <dgm:cxn modelId="{44705A66-BAD7-4BAF-8E52-A570A21BA716}" type="presOf" srcId="{2DACE5F7-8B4E-4078-8ACA-14DC6A841CFD}" destId="{C05B4CAE-D227-4636-AE86-4053D9184E55}" srcOrd="0" destOrd="0" presId="urn:microsoft.com/office/officeart/2005/8/layout/process5"/>
    <dgm:cxn modelId="{8EC6BC97-483B-415A-B671-6D75ED745C08}" srcId="{5D49E65C-6DB6-4B18-928D-2461FCD16F69}" destId="{95344621-A6E3-4453-BD70-E9BCA5633829}" srcOrd="4" destOrd="0" parTransId="{B1615B16-8B76-4488-8975-9A8898E2176C}" sibTransId="{695D016F-4E07-4697-9529-7688ECCB4A65}"/>
    <dgm:cxn modelId="{B58F4E5E-842F-490E-98F5-456F66EA8F68}" type="presOf" srcId="{2E684EBC-9299-47C0-870B-0C936CF74503}" destId="{C5DDF157-1239-4C87-AD9C-F36981126107}" srcOrd="0" destOrd="0" presId="urn:microsoft.com/office/officeart/2005/8/layout/process5"/>
    <dgm:cxn modelId="{9F414471-B662-4ECC-91C6-846DC5F8F7FB}" type="presOf" srcId="{C61C62B0-1A9F-4250-8219-9ABB0B98CC8C}" destId="{EBA56D8D-A8B2-4C29-9ECD-76C0189ECF90}" srcOrd="0" destOrd="0" presId="urn:microsoft.com/office/officeart/2005/8/layout/process5"/>
    <dgm:cxn modelId="{74FD1BA3-1444-4A4D-B231-766CEB8CEE89}" type="presOf" srcId="{695D016F-4E07-4697-9529-7688ECCB4A65}" destId="{01DF0388-614B-4CC2-BBBA-3CE128C05D4A}" srcOrd="0" destOrd="0" presId="urn:microsoft.com/office/officeart/2005/8/layout/process5"/>
    <dgm:cxn modelId="{EFF3E34A-703D-4EF3-BAF6-89DD11D714F6}" type="presParOf" srcId="{FB63F8B3-4137-4123-9504-CA299B07B360}" destId="{77C2EA88-E50E-4D05-BAF0-B330DE03A6FA}" srcOrd="0" destOrd="0" presId="urn:microsoft.com/office/officeart/2005/8/layout/process5"/>
    <dgm:cxn modelId="{4DC8F8BF-E7CC-4EE8-90FA-5595DD709910}" type="presParOf" srcId="{FB63F8B3-4137-4123-9504-CA299B07B360}" destId="{E23AD3D8-141A-4F07-A739-1B38C6254DEF}" srcOrd="1" destOrd="0" presId="urn:microsoft.com/office/officeart/2005/8/layout/process5"/>
    <dgm:cxn modelId="{2774E658-5B6B-4375-92D1-FFF81DFACA2D}" type="presParOf" srcId="{E23AD3D8-141A-4F07-A739-1B38C6254DEF}" destId="{5C1F6C68-EC01-484C-A85E-CE3FDE5885AF}" srcOrd="0" destOrd="0" presId="urn:microsoft.com/office/officeart/2005/8/layout/process5"/>
    <dgm:cxn modelId="{8E568520-F136-4624-8190-9F368C2D47E0}" type="presParOf" srcId="{FB63F8B3-4137-4123-9504-CA299B07B360}" destId="{86403E6F-441A-44FD-A205-C66B9AD8C8CE}" srcOrd="2" destOrd="0" presId="urn:microsoft.com/office/officeart/2005/8/layout/process5"/>
    <dgm:cxn modelId="{994622E2-7A8E-480E-BDCD-FD67523F4496}" type="presParOf" srcId="{FB63F8B3-4137-4123-9504-CA299B07B360}" destId="{82321662-56E0-4E47-9ED2-EA60C904FDB7}" srcOrd="3" destOrd="0" presId="urn:microsoft.com/office/officeart/2005/8/layout/process5"/>
    <dgm:cxn modelId="{01C0C2CC-AD1C-4828-B634-4ADFC6241018}" type="presParOf" srcId="{82321662-56E0-4E47-9ED2-EA60C904FDB7}" destId="{666E06EA-D060-497A-91B1-1F9115F3878E}" srcOrd="0" destOrd="0" presId="urn:microsoft.com/office/officeart/2005/8/layout/process5"/>
    <dgm:cxn modelId="{A78BAEA4-8BD2-4FD5-B654-9CCAD5F59BE5}" type="presParOf" srcId="{FB63F8B3-4137-4123-9504-CA299B07B360}" destId="{0D9C93E4-BD53-48B9-A35B-D04C6118C26A}" srcOrd="4" destOrd="0" presId="urn:microsoft.com/office/officeart/2005/8/layout/process5"/>
    <dgm:cxn modelId="{F136A93E-87FE-4D29-8232-6B467C75D376}" type="presParOf" srcId="{FB63F8B3-4137-4123-9504-CA299B07B360}" destId="{C05B4CAE-D227-4636-AE86-4053D9184E55}" srcOrd="5" destOrd="0" presId="urn:microsoft.com/office/officeart/2005/8/layout/process5"/>
    <dgm:cxn modelId="{E58A648C-7C27-4E05-A2C9-23F9CD459628}" type="presParOf" srcId="{C05B4CAE-D227-4636-AE86-4053D9184E55}" destId="{43731191-6A52-473C-8E02-00658B247A75}" srcOrd="0" destOrd="0" presId="urn:microsoft.com/office/officeart/2005/8/layout/process5"/>
    <dgm:cxn modelId="{89ED74DB-8111-4D88-8D3A-D4CF96CF1C7E}" type="presParOf" srcId="{FB63F8B3-4137-4123-9504-CA299B07B360}" destId="{F62EEFFD-1163-4284-87FF-F221546D821D}" srcOrd="6" destOrd="0" presId="urn:microsoft.com/office/officeart/2005/8/layout/process5"/>
    <dgm:cxn modelId="{80702A66-DFD1-44AA-826C-29F7160B067D}" type="presParOf" srcId="{FB63F8B3-4137-4123-9504-CA299B07B360}" destId="{714990BE-1ACF-4F6F-8515-3132E4D95AC8}" srcOrd="7" destOrd="0" presId="urn:microsoft.com/office/officeart/2005/8/layout/process5"/>
    <dgm:cxn modelId="{1D006FED-D25F-4EA3-A2D7-CBCB55FD8D2C}" type="presParOf" srcId="{714990BE-1ACF-4F6F-8515-3132E4D95AC8}" destId="{067B6F8D-D712-415F-B60A-1DC11618A0DE}" srcOrd="0" destOrd="0" presId="urn:microsoft.com/office/officeart/2005/8/layout/process5"/>
    <dgm:cxn modelId="{35D3C2D8-6F0A-4C94-A030-BA2D83291FC8}" type="presParOf" srcId="{FB63F8B3-4137-4123-9504-CA299B07B360}" destId="{DEA28379-0876-4743-B5E6-DEFAAEB273C8}" srcOrd="8" destOrd="0" presId="urn:microsoft.com/office/officeart/2005/8/layout/process5"/>
    <dgm:cxn modelId="{125EF8AF-B34F-4C28-AD92-57651F794490}" type="presParOf" srcId="{FB63F8B3-4137-4123-9504-CA299B07B360}" destId="{01DF0388-614B-4CC2-BBBA-3CE128C05D4A}" srcOrd="9" destOrd="0" presId="urn:microsoft.com/office/officeart/2005/8/layout/process5"/>
    <dgm:cxn modelId="{2B090524-1F4B-42A9-AC42-3536F8125712}" type="presParOf" srcId="{01DF0388-614B-4CC2-BBBA-3CE128C05D4A}" destId="{B4FA48C6-2707-41C0-8628-C45DE7080A93}" srcOrd="0" destOrd="0" presId="urn:microsoft.com/office/officeart/2005/8/layout/process5"/>
    <dgm:cxn modelId="{0E9E1965-C492-473D-A5A6-92AA44C18D41}" type="presParOf" srcId="{FB63F8B3-4137-4123-9504-CA299B07B360}" destId="{EBA56D8D-A8B2-4C29-9ECD-76C0189ECF90}" srcOrd="10" destOrd="0" presId="urn:microsoft.com/office/officeart/2005/8/layout/process5"/>
    <dgm:cxn modelId="{0E83BE47-D04F-43CE-ACD1-ECF12B8A0FAE}" type="presParOf" srcId="{FB63F8B3-4137-4123-9504-CA299B07B360}" destId="{F18FE72B-60A4-4C94-B0D7-87E183B88A89}" srcOrd="11" destOrd="0" presId="urn:microsoft.com/office/officeart/2005/8/layout/process5"/>
    <dgm:cxn modelId="{409568A0-CA97-45B6-BE5C-658046AE903B}" type="presParOf" srcId="{F18FE72B-60A4-4C94-B0D7-87E183B88A89}" destId="{BD3E4A6C-E4F0-43E8-BBE9-61466F6BD142}" srcOrd="0" destOrd="0" presId="urn:microsoft.com/office/officeart/2005/8/layout/process5"/>
    <dgm:cxn modelId="{F2F5B209-9263-4180-800D-634548411E5D}" type="presParOf" srcId="{FB63F8B3-4137-4123-9504-CA299B07B360}" destId="{59E0FFD2-4A5F-4304-97BC-BADE7D796E76}" srcOrd="12" destOrd="0" presId="urn:microsoft.com/office/officeart/2005/8/layout/process5"/>
    <dgm:cxn modelId="{FC3A0B13-3B2F-42CE-8561-8B94DC4C32C9}" type="presParOf" srcId="{FB63F8B3-4137-4123-9504-CA299B07B360}" destId="{491086AD-F1E6-4882-A52F-134360BD40FD}" srcOrd="13" destOrd="0" presId="urn:microsoft.com/office/officeart/2005/8/layout/process5"/>
    <dgm:cxn modelId="{F05BAB8A-FF82-4D35-9F4A-B3581D968428}" type="presParOf" srcId="{491086AD-F1E6-4882-A52F-134360BD40FD}" destId="{FBAC1ED7-FBDB-4774-8FF2-CEF2AC187A6C}" srcOrd="0" destOrd="0" presId="urn:microsoft.com/office/officeart/2005/8/layout/process5"/>
    <dgm:cxn modelId="{344C316A-48DF-4E20-98C6-C51724AF65F7}" type="presParOf" srcId="{FB63F8B3-4137-4123-9504-CA299B07B360}" destId="{5CD9D22E-3878-4D19-A1EF-1F73C1FC1C88}" srcOrd="14" destOrd="0" presId="urn:microsoft.com/office/officeart/2005/8/layout/process5"/>
    <dgm:cxn modelId="{D02FA784-C973-43F0-BA14-340DF0C4BCAB}" type="presParOf" srcId="{FB63F8B3-4137-4123-9504-CA299B07B360}" destId="{9CE9F82D-A6B3-4A4B-9759-FDE46F7E3FD6}" srcOrd="15" destOrd="0" presId="urn:microsoft.com/office/officeart/2005/8/layout/process5"/>
    <dgm:cxn modelId="{C331E85B-83F6-43FA-A958-CA5C47B35076}" type="presParOf" srcId="{9CE9F82D-A6B3-4A4B-9759-FDE46F7E3FD6}" destId="{A3915F0B-EED0-4E92-B039-B10B19736F15}" srcOrd="0" destOrd="0" presId="urn:microsoft.com/office/officeart/2005/8/layout/process5"/>
    <dgm:cxn modelId="{11956952-5F8D-4E6F-A47D-D08FBF9CE7C4}" type="presParOf" srcId="{FB63F8B3-4137-4123-9504-CA299B07B360}" destId="{C5DDF157-1239-4C87-AD9C-F36981126107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965402-81B1-4D94-B104-CEE10ABF602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F5212B6-F6D7-4A45-876D-89AAEB18050E}">
      <dgm:prSet phldrT="[文本]"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zh-CN" altLang="en-US" sz="2800" b="1" dirty="0" smtClean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rPr>
            <a:t>天惠电商服务平台</a:t>
          </a:r>
          <a:endParaRPr lang="zh-CN" altLang="en-US" sz="2800" b="1" dirty="0">
            <a:solidFill>
              <a:schemeClr val="accent3">
                <a:lumMod val="5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4C0D145E-2595-4605-8B0F-F11824CDDBC7}" type="parTrans" cxnId="{F3B2D156-44B4-4EA6-8859-EC1164370372}">
      <dgm:prSet/>
      <dgm:spPr/>
      <dgm:t>
        <a:bodyPr/>
        <a:lstStyle/>
        <a:p>
          <a:endParaRPr lang="zh-CN" altLang="en-US"/>
        </a:p>
      </dgm:t>
    </dgm:pt>
    <dgm:pt modelId="{53B3FAB8-E75D-4197-962E-A65E67196FD7}" type="sibTrans" cxnId="{F3B2D156-44B4-4EA6-8859-EC1164370372}">
      <dgm:prSet/>
      <dgm:spPr/>
      <dgm:t>
        <a:bodyPr/>
        <a:lstStyle/>
        <a:p>
          <a:endParaRPr lang="zh-CN" altLang="en-US"/>
        </a:p>
      </dgm:t>
    </dgm:pt>
    <dgm:pt modelId="{D188E002-6331-487C-81B1-EC1F678FDE87}">
      <dgm:prSet phldrT="[文本]" custT="1"/>
      <dgm:spPr>
        <a:scene3d>
          <a:camera prst="perspectiveHeroicExtremeRightFacing"/>
          <a:lightRig rig="threePt" dir="t"/>
        </a:scene3d>
      </dgm:spPr>
      <dgm:t>
        <a:bodyPr/>
        <a:lstStyle/>
        <a:p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供货商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C3BCD20A-DC72-47FA-9A42-86AC107E6ACB}" type="parTrans" cxnId="{8144466D-ADB3-46DB-B602-E57FA34C49C2}">
      <dgm:prSet/>
      <dgm:spPr/>
      <dgm:t>
        <a:bodyPr/>
        <a:lstStyle/>
        <a:p>
          <a:endParaRPr lang="zh-CN" altLang="en-US"/>
        </a:p>
      </dgm:t>
    </dgm:pt>
    <dgm:pt modelId="{C2249C00-F48F-47A4-B4E8-96804F1659A0}" type="sibTrans" cxnId="{8144466D-ADB3-46DB-B602-E57FA34C49C2}">
      <dgm:prSet/>
      <dgm:spPr/>
      <dgm:t>
        <a:bodyPr/>
        <a:lstStyle/>
        <a:p>
          <a:endParaRPr lang="zh-CN" altLang="en-US"/>
        </a:p>
      </dgm:t>
    </dgm:pt>
    <dgm:pt modelId="{160DD600-9C2E-4207-921A-C66FE196CEAF}">
      <dgm:prSet phldrT="[文本]" custT="1"/>
      <dgm:spPr>
        <a:scene3d>
          <a:camera prst="perspectiveHeroicExtremeRightFacing"/>
          <a:lightRig rig="threePt" dir="t"/>
        </a:scene3d>
      </dgm:spPr>
      <dgm:t>
        <a:bodyPr/>
        <a:lstStyle/>
        <a:p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经营商户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A91F47B8-2A0D-4162-AB44-79C87F4DF839}" type="parTrans" cxnId="{6CE4D925-20AC-4CE9-8ACD-7B2D2EF3DB2B}">
      <dgm:prSet/>
      <dgm:spPr/>
      <dgm:t>
        <a:bodyPr/>
        <a:lstStyle/>
        <a:p>
          <a:endParaRPr lang="zh-CN" altLang="en-US"/>
        </a:p>
      </dgm:t>
    </dgm:pt>
    <dgm:pt modelId="{554D6063-144D-4A1D-B87E-7A42362C0AF1}" type="sibTrans" cxnId="{6CE4D925-20AC-4CE9-8ACD-7B2D2EF3DB2B}">
      <dgm:prSet/>
      <dgm:spPr/>
      <dgm:t>
        <a:bodyPr/>
        <a:lstStyle/>
        <a:p>
          <a:endParaRPr lang="zh-CN" altLang="en-US"/>
        </a:p>
      </dgm:t>
    </dgm:pt>
    <dgm:pt modelId="{148F51DF-D4E8-4FBF-9956-9F0F8B292BF6}">
      <dgm:prSet phldrT="[文本]" custT="1"/>
      <dgm:spPr>
        <a:scene3d>
          <a:camera prst="perspectiveHeroicExtremeRightFacing"/>
          <a:lightRig rig="threePt" dir="t"/>
        </a:scene3d>
      </dgm:spPr>
      <dgm:t>
        <a:bodyPr/>
        <a:lstStyle/>
        <a:p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客户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B8D70BFE-268B-4903-8E05-37DE190582A8}" type="parTrans" cxnId="{EFF7FE03-004E-41BD-8435-1C5EFD9B4F8A}">
      <dgm:prSet/>
      <dgm:spPr/>
      <dgm:t>
        <a:bodyPr/>
        <a:lstStyle/>
        <a:p>
          <a:endParaRPr lang="zh-CN" altLang="en-US"/>
        </a:p>
      </dgm:t>
    </dgm:pt>
    <dgm:pt modelId="{DCBFB3C1-B4C6-45A8-8048-9FCF5AC98F5E}" type="sibTrans" cxnId="{EFF7FE03-004E-41BD-8435-1C5EFD9B4F8A}">
      <dgm:prSet/>
      <dgm:spPr/>
      <dgm:t>
        <a:bodyPr/>
        <a:lstStyle/>
        <a:p>
          <a:endParaRPr lang="zh-CN" altLang="en-US"/>
        </a:p>
      </dgm:t>
    </dgm:pt>
    <dgm:pt modelId="{28F28126-FDA0-4A40-B91A-760679E3D045}" type="pres">
      <dgm:prSet presAssocID="{88965402-81B1-4D94-B104-CEE10ABF602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3B4A5F0-21F3-48EA-9B0B-CC0F6F72B9AD}" type="pres">
      <dgm:prSet presAssocID="{7F5212B6-F6D7-4A45-876D-89AAEB18050E}" presName="roof" presStyleLbl="dkBgShp" presStyleIdx="0" presStyleCnt="2" custScaleY="61594" custLinFactNeighborY="-9601"/>
      <dgm:spPr/>
      <dgm:t>
        <a:bodyPr/>
        <a:lstStyle/>
        <a:p>
          <a:endParaRPr lang="zh-CN" altLang="en-US"/>
        </a:p>
      </dgm:t>
    </dgm:pt>
    <dgm:pt modelId="{C06EED4F-3B4C-40F4-88D0-CFF003E1992E}" type="pres">
      <dgm:prSet presAssocID="{7F5212B6-F6D7-4A45-876D-89AAEB18050E}" presName="pillars" presStyleCnt="0"/>
      <dgm:spPr/>
    </dgm:pt>
    <dgm:pt modelId="{009CF8FF-E7DE-4CC9-9FEC-24D5D4307D94}" type="pres">
      <dgm:prSet presAssocID="{7F5212B6-F6D7-4A45-876D-89AAEB18050E}" presName="pillar1" presStyleLbl="node1" presStyleIdx="0" presStyleCnt="3" custScaleX="17376" custScaleY="41604" custLinFactNeighborX="-13809" custLinFactNeighborY="-181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02E669-6D50-4CB0-B3FA-906C8603662C}" type="pres">
      <dgm:prSet presAssocID="{160DD600-9C2E-4207-921A-C66FE196CEAF}" presName="pillarX" presStyleLbl="node1" presStyleIdx="1" presStyleCnt="3" custScaleX="17376" custScaleY="41604" custLinFactNeighborX="1841" custLinFactNeighborY="-1820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BDA190-D8D8-4EFC-9CB8-D799BB7D6DB6}" type="pres">
      <dgm:prSet presAssocID="{148F51DF-D4E8-4FBF-9956-9F0F8B292BF6}" presName="pillarX" presStyleLbl="node1" presStyleIdx="2" presStyleCnt="3" custScaleX="17376" custScaleY="41604" custLinFactNeighborX="16173" custLinFactNeighborY="-181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3F5159-6B09-4306-BCEE-AAA1E49AD494}" type="pres">
      <dgm:prSet presAssocID="{7F5212B6-F6D7-4A45-876D-89AAEB18050E}" presName="base" presStyleLbl="dkBgShp" presStyleIdx="1" presStyleCnt="2"/>
      <dgm:spPr>
        <a:noFill/>
      </dgm:spPr>
    </dgm:pt>
  </dgm:ptLst>
  <dgm:cxnLst>
    <dgm:cxn modelId="{EF57F316-D500-4B23-A42B-AC7BAB613C4E}" type="presOf" srcId="{148F51DF-D4E8-4FBF-9956-9F0F8B292BF6}" destId="{A8BDA190-D8D8-4EFC-9CB8-D799BB7D6DB6}" srcOrd="0" destOrd="0" presId="urn:microsoft.com/office/officeart/2005/8/layout/hList3"/>
    <dgm:cxn modelId="{EFF7FE03-004E-41BD-8435-1C5EFD9B4F8A}" srcId="{7F5212B6-F6D7-4A45-876D-89AAEB18050E}" destId="{148F51DF-D4E8-4FBF-9956-9F0F8B292BF6}" srcOrd="2" destOrd="0" parTransId="{B8D70BFE-268B-4903-8E05-37DE190582A8}" sibTransId="{DCBFB3C1-B4C6-45A8-8048-9FCF5AC98F5E}"/>
    <dgm:cxn modelId="{26F66BDF-4C76-4C6E-B1C2-8C6038C3DE33}" type="presOf" srcId="{7F5212B6-F6D7-4A45-876D-89AAEB18050E}" destId="{03B4A5F0-21F3-48EA-9B0B-CC0F6F72B9AD}" srcOrd="0" destOrd="0" presId="urn:microsoft.com/office/officeart/2005/8/layout/hList3"/>
    <dgm:cxn modelId="{ECE183AA-A757-4D8B-BB44-2918AD8E02E3}" type="presOf" srcId="{D188E002-6331-487C-81B1-EC1F678FDE87}" destId="{009CF8FF-E7DE-4CC9-9FEC-24D5D4307D94}" srcOrd="0" destOrd="0" presId="urn:microsoft.com/office/officeart/2005/8/layout/hList3"/>
    <dgm:cxn modelId="{C007D53D-1A70-412E-8F8B-BED9117407EA}" type="presOf" srcId="{160DD600-9C2E-4207-921A-C66FE196CEAF}" destId="{3B02E669-6D50-4CB0-B3FA-906C8603662C}" srcOrd="0" destOrd="0" presId="urn:microsoft.com/office/officeart/2005/8/layout/hList3"/>
    <dgm:cxn modelId="{403F293C-B8E1-492E-BA08-5A94BC59F1A3}" type="presOf" srcId="{88965402-81B1-4D94-B104-CEE10ABF602C}" destId="{28F28126-FDA0-4A40-B91A-760679E3D045}" srcOrd="0" destOrd="0" presId="urn:microsoft.com/office/officeart/2005/8/layout/hList3"/>
    <dgm:cxn modelId="{F3B2D156-44B4-4EA6-8859-EC1164370372}" srcId="{88965402-81B1-4D94-B104-CEE10ABF602C}" destId="{7F5212B6-F6D7-4A45-876D-89AAEB18050E}" srcOrd="0" destOrd="0" parTransId="{4C0D145E-2595-4605-8B0F-F11824CDDBC7}" sibTransId="{53B3FAB8-E75D-4197-962E-A65E67196FD7}"/>
    <dgm:cxn modelId="{8144466D-ADB3-46DB-B602-E57FA34C49C2}" srcId="{7F5212B6-F6D7-4A45-876D-89AAEB18050E}" destId="{D188E002-6331-487C-81B1-EC1F678FDE87}" srcOrd="0" destOrd="0" parTransId="{C3BCD20A-DC72-47FA-9A42-86AC107E6ACB}" sibTransId="{C2249C00-F48F-47A4-B4E8-96804F1659A0}"/>
    <dgm:cxn modelId="{6CE4D925-20AC-4CE9-8ACD-7B2D2EF3DB2B}" srcId="{7F5212B6-F6D7-4A45-876D-89AAEB18050E}" destId="{160DD600-9C2E-4207-921A-C66FE196CEAF}" srcOrd="1" destOrd="0" parTransId="{A91F47B8-2A0D-4162-AB44-79C87F4DF839}" sibTransId="{554D6063-144D-4A1D-B87E-7A42362C0AF1}"/>
    <dgm:cxn modelId="{AAFA2358-D924-411C-B994-4B8923ACEFE3}" type="presParOf" srcId="{28F28126-FDA0-4A40-B91A-760679E3D045}" destId="{03B4A5F0-21F3-48EA-9B0B-CC0F6F72B9AD}" srcOrd="0" destOrd="0" presId="urn:microsoft.com/office/officeart/2005/8/layout/hList3"/>
    <dgm:cxn modelId="{9631E1C6-9359-4B4A-83C7-E1F37524BDD3}" type="presParOf" srcId="{28F28126-FDA0-4A40-B91A-760679E3D045}" destId="{C06EED4F-3B4C-40F4-88D0-CFF003E1992E}" srcOrd="1" destOrd="0" presId="urn:microsoft.com/office/officeart/2005/8/layout/hList3"/>
    <dgm:cxn modelId="{E951F1DC-D621-423C-A6C7-3D5F8458D646}" type="presParOf" srcId="{C06EED4F-3B4C-40F4-88D0-CFF003E1992E}" destId="{009CF8FF-E7DE-4CC9-9FEC-24D5D4307D94}" srcOrd="0" destOrd="0" presId="urn:microsoft.com/office/officeart/2005/8/layout/hList3"/>
    <dgm:cxn modelId="{4DDD08DA-5E13-469B-8AC5-C6763B7D352B}" type="presParOf" srcId="{C06EED4F-3B4C-40F4-88D0-CFF003E1992E}" destId="{3B02E669-6D50-4CB0-B3FA-906C8603662C}" srcOrd="1" destOrd="0" presId="urn:microsoft.com/office/officeart/2005/8/layout/hList3"/>
    <dgm:cxn modelId="{FFCB42B0-63D4-42D7-A210-A4CEE23D82B8}" type="presParOf" srcId="{C06EED4F-3B4C-40F4-88D0-CFF003E1992E}" destId="{A8BDA190-D8D8-4EFC-9CB8-D799BB7D6DB6}" srcOrd="2" destOrd="0" presId="urn:microsoft.com/office/officeart/2005/8/layout/hList3"/>
    <dgm:cxn modelId="{D2AC7A3E-7E8E-473E-A395-DEF81236456E}" type="presParOf" srcId="{28F28126-FDA0-4A40-B91A-760679E3D045}" destId="{C43F5159-6B09-4306-BCEE-AAA1E49AD49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BB888A-6742-4311-A77C-06D95B36CC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906BF9B-884F-4C8D-A6B9-2B5A3F44CA80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统一规模化的仓储和物流管理，节约成本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A0B64973-9E53-4D6B-8674-0930191594AA}" type="parTrans" cxnId="{EFC7E608-1F38-4441-AC7A-4D218339C265}">
      <dgm:prSet/>
      <dgm:spPr/>
      <dgm:t>
        <a:bodyPr/>
        <a:lstStyle/>
        <a:p>
          <a:endParaRPr lang="zh-CN" altLang="en-US"/>
        </a:p>
      </dgm:t>
    </dgm:pt>
    <dgm:pt modelId="{E8AC314D-CDEC-491E-AE9F-0486D7C884E8}" type="sibTrans" cxnId="{EFC7E608-1F38-4441-AC7A-4D218339C265}">
      <dgm:prSet/>
      <dgm:spPr/>
      <dgm:t>
        <a:bodyPr/>
        <a:lstStyle/>
        <a:p>
          <a:endParaRPr lang="zh-CN" altLang="en-US"/>
        </a:p>
      </dgm:t>
    </dgm:pt>
    <dgm:pt modelId="{B0E7C7A5-C23D-4DA1-AA03-5A6B8996E575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为经营商户减轻工作量和减少人员配置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30E8311B-5745-49C3-85E9-B4E696876D7A}" type="parTrans" cxnId="{70518F0E-2CF9-4BF6-9B77-0DF7EEC384D9}">
      <dgm:prSet/>
      <dgm:spPr/>
      <dgm:t>
        <a:bodyPr/>
        <a:lstStyle/>
        <a:p>
          <a:endParaRPr lang="zh-CN" altLang="en-US"/>
        </a:p>
      </dgm:t>
    </dgm:pt>
    <dgm:pt modelId="{9E779C60-2F56-4813-BEEE-D361D27793F9}" type="sibTrans" cxnId="{70518F0E-2CF9-4BF6-9B77-0DF7EEC384D9}">
      <dgm:prSet/>
      <dgm:spPr/>
      <dgm:t>
        <a:bodyPr/>
        <a:lstStyle/>
        <a:p>
          <a:endParaRPr lang="zh-CN" altLang="en-US"/>
        </a:p>
      </dgm:t>
    </dgm:pt>
    <dgm:pt modelId="{553477B8-BA0B-42D0-9DCD-BCF8392279D9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为经营商户提升经营效率和效益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2B8BF187-A9A8-4A5B-97CC-BACDC2DB5F0A}" type="parTrans" cxnId="{EED09373-507C-4CB5-93CA-43D1E60C9983}">
      <dgm:prSet/>
      <dgm:spPr/>
      <dgm:t>
        <a:bodyPr/>
        <a:lstStyle/>
        <a:p>
          <a:endParaRPr lang="zh-CN" altLang="en-US"/>
        </a:p>
      </dgm:t>
    </dgm:pt>
    <dgm:pt modelId="{12B74D0D-3B28-4F36-871A-C36EA40311B6}" type="sibTrans" cxnId="{EED09373-507C-4CB5-93CA-43D1E60C9983}">
      <dgm:prSet/>
      <dgm:spPr/>
      <dgm:t>
        <a:bodyPr/>
        <a:lstStyle/>
        <a:p>
          <a:endParaRPr lang="zh-CN" altLang="en-US"/>
        </a:p>
      </dgm:t>
    </dgm:pt>
    <dgm:pt modelId="{08C2ECDC-4620-4440-8A84-FA4C9B010FB9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节约资金，降低综合经营成本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A3CFF399-500F-43EA-BD54-B115680622E0}" type="parTrans" cxnId="{B2EBBDE9-2AB7-4488-BCA9-49519317FD12}">
      <dgm:prSet/>
      <dgm:spPr/>
      <dgm:t>
        <a:bodyPr/>
        <a:lstStyle/>
        <a:p>
          <a:endParaRPr lang="zh-CN" altLang="en-US"/>
        </a:p>
      </dgm:t>
    </dgm:pt>
    <dgm:pt modelId="{AEE2BA7C-D44C-443F-9D65-479F7CF275EB}" type="sibTrans" cxnId="{B2EBBDE9-2AB7-4488-BCA9-49519317FD12}">
      <dgm:prSet/>
      <dgm:spPr/>
      <dgm:t>
        <a:bodyPr/>
        <a:lstStyle/>
        <a:p>
          <a:endParaRPr lang="zh-CN" altLang="en-US"/>
        </a:p>
      </dgm:t>
    </dgm:pt>
    <dgm:pt modelId="{53D6D924-2A90-4DAE-B0A6-522E2535DC37}" type="pres">
      <dgm:prSet presAssocID="{F1BB888A-6742-4311-A77C-06D95B36CC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633F959-9AB6-42D1-8119-811FB14C640B}" type="pres">
      <dgm:prSet presAssocID="{5906BF9B-884F-4C8D-A6B9-2B5A3F44CA80}" presName="parentLin" presStyleCnt="0"/>
      <dgm:spPr/>
    </dgm:pt>
    <dgm:pt modelId="{D1EE2C19-7A74-42AF-B9C8-F8626D9745B8}" type="pres">
      <dgm:prSet presAssocID="{5906BF9B-884F-4C8D-A6B9-2B5A3F44CA80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64F89232-A4F1-4A0B-A590-4B49B27AA991}" type="pres">
      <dgm:prSet presAssocID="{5906BF9B-884F-4C8D-A6B9-2B5A3F44CA80}" presName="parentText" presStyleLbl="node1" presStyleIdx="0" presStyleCnt="4" custScaleX="126342" custScaleY="17976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D04524-B891-4FFE-ABCD-2F76F222FEFF}" type="pres">
      <dgm:prSet presAssocID="{5906BF9B-884F-4C8D-A6B9-2B5A3F44CA80}" presName="negativeSpace" presStyleCnt="0"/>
      <dgm:spPr/>
    </dgm:pt>
    <dgm:pt modelId="{6EBDCEF7-7507-4063-A7A4-9871A5961DAA}" type="pres">
      <dgm:prSet presAssocID="{5906BF9B-884F-4C8D-A6B9-2B5A3F44CA80}" presName="childText" presStyleLbl="conFgAcc1" presStyleIdx="0" presStyleCnt="4">
        <dgm:presLayoutVars>
          <dgm:bulletEnabled val="1"/>
        </dgm:presLayoutVars>
      </dgm:prSet>
      <dgm:spPr/>
    </dgm:pt>
    <dgm:pt modelId="{809A5C19-F608-4752-91F9-B201E09635BC}" type="pres">
      <dgm:prSet presAssocID="{E8AC314D-CDEC-491E-AE9F-0486D7C884E8}" presName="spaceBetweenRectangles" presStyleCnt="0"/>
      <dgm:spPr/>
    </dgm:pt>
    <dgm:pt modelId="{1BCCF26E-36BF-42BD-88AF-23D1E853FBB4}" type="pres">
      <dgm:prSet presAssocID="{B0E7C7A5-C23D-4DA1-AA03-5A6B8996E575}" presName="parentLin" presStyleCnt="0"/>
      <dgm:spPr/>
    </dgm:pt>
    <dgm:pt modelId="{6BF86B87-8EBD-4D7E-9BEC-1E779295F09D}" type="pres">
      <dgm:prSet presAssocID="{B0E7C7A5-C23D-4DA1-AA03-5A6B8996E575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5DDE97FF-1969-441A-B52A-768992B71D2F}" type="pres">
      <dgm:prSet presAssocID="{B0E7C7A5-C23D-4DA1-AA03-5A6B8996E575}" presName="parentText" presStyleLbl="node1" presStyleIdx="1" presStyleCnt="4" custScaleX="126342" custScaleY="17976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600179-E5A4-4BBE-BAA6-EEA044B4C3C9}" type="pres">
      <dgm:prSet presAssocID="{B0E7C7A5-C23D-4DA1-AA03-5A6B8996E575}" presName="negativeSpace" presStyleCnt="0"/>
      <dgm:spPr/>
    </dgm:pt>
    <dgm:pt modelId="{9106A4AA-8B75-46DC-9236-BA12A75D948D}" type="pres">
      <dgm:prSet presAssocID="{B0E7C7A5-C23D-4DA1-AA03-5A6B8996E575}" presName="childText" presStyleLbl="conFgAcc1" presStyleIdx="1" presStyleCnt="4">
        <dgm:presLayoutVars>
          <dgm:bulletEnabled val="1"/>
        </dgm:presLayoutVars>
      </dgm:prSet>
      <dgm:spPr/>
    </dgm:pt>
    <dgm:pt modelId="{63A7479A-AC58-41F7-93A5-DE3BC1B24421}" type="pres">
      <dgm:prSet presAssocID="{9E779C60-2F56-4813-BEEE-D361D27793F9}" presName="spaceBetweenRectangles" presStyleCnt="0"/>
      <dgm:spPr/>
    </dgm:pt>
    <dgm:pt modelId="{A5BE7A92-E27E-46CD-9AE8-27D10EA57B27}" type="pres">
      <dgm:prSet presAssocID="{553477B8-BA0B-42D0-9DCD-BCF8392279D9}" presName="parentLin" presStyleCnt="0"/>
      <dgm:spPr/>
    </dgm:pt>
    <dgm:pt modelId="{A6D7898D-F159-47CB-AE59-FC81A4C5CACE}" type="pres">
      <dgm:prSet presAssocID="{553477B8-BA0B-42D0-9DCD-BCF8392279D9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DDE92CB6-1923-4E28-B6FF-BADEC135864F}" type="pres">
      <dgm:prSet presAssocID="{553477B8-BA0B-42D0-9DCD-BCF8392279D9}" presName="parentText" presStyleLbl="node1" presStyleIdx="2" presStyleCnt="4" custScaleX="126342" custScaleY="179762" custLinFactNeighborY="526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ACF428-BE1E-467D-97F7-EF3415A8808B}" type="pres">
      <dgm:prSet presAssocID="{553477B8-BA0B-42D0-9DCD-BCF8392279D9}" presName="negativeSpace" presStyleCnt="0"/>
      <dgm:spPr/>
    </dgm:pt>
    <dgm:pt modelId="{65037924-49F5-4590-A2D0-98C32C3EC97D}" type="pres">
      <dgm:prSet presAssocID="{553477B8-BA0B-42D0-9DCD-BCF8392279D9}" presName="childText" presStyleLbl="conFgAcc1" presStyleIdx="2" presStyleCnt="4">
        <dgm:presLayoutVars>
          <dgm:bulletEnabled val="1"/>
        </dgm:presLayoutVars>
      </dgm:prSet>
      <dgm:spPr/>
    </dgm:pt>
    <dgm:pt modelId="{13A04C9C-C088-4B30-A263-2EA4B05BF882}" type="pres">
      <dgm:prSet presAssocID="{12B74D0D-3B28-4F36-871A-C36EA40311B6}" presName="spaceBetweenRectangles" presStyleCnt="0"/>
      <dgm:spPr/>
    </dgm:pt>
    <dgm:pt modelId="{C81E92C5-A68C-42D3-B58D-F53E3D8C6488}" type="pres">
      <dgm:prSet presAssocID="{08C2ECDC-4620-4440-8A84-FA4C9B010FB9}" presName="parentLin" presStyleCnt="0"/>
      <dgm:spPr/>
    </dgm:pt>
    <dgm:pt modelId="{C1E4B4DF-C277-42DF-883C-3767137D737C}" type="pres">
      <dgm:prSet presAssocID="{08C2ECDC-4620-4440-8A84-FA4C9B010FB9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A1BD13FA-7EB5-4975-B233-E2350AD85D65}" type="pres">
      <dgm:prSet presAssocID="{08C2ECDC-4620-4440-8A84-FA4C9B010FB9}" presName="parentText" presStyleLbl="node1" presStyleIdx="3" presStyleCnt="4" custScaleX="126551" custScaleY="19553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D69080-17C3-4508-A5C6-BB41DA3F309B}" type="pres">
      <dgm:prSet presAssocID="{08C2ECDC-4620-4440-8A84-FA4C9B010FB9}" presName="negativeSpace" presStyleCnt="0"/>
      <dgm:spPr/>
    </dgm:pt>
    <dgm:pt modelId="{CECD0C83-72C4-490C-9046-42B61EE95FA7}" type="pres">
      <dgm:prSet presAssocID="{08C2ECDC-4620-4440-8A84-FA4C9B010FB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BDF20BB-A4BC-409A-9621-57B1BB985D72}" type="presOf" srcId="{5906BF9B-884F-4C8D-A6B9-2B5A3F44CA80}" destId="{64F89232-A4F1-4A0B-A590-4B49B27AA991}" srcOrd="1" destOrd="0" presId="urn:microsoft.com/office/officeart/2005/8/layout/list1"/>
    <dgm:cxn modelId="{E7E786F6-544F-47A8-A0B2-0E4046D34036}" type="presOf" srcId="{5906BF9B-884F-4C8D-A6B9-2B5A3F44CA80}" destId="{D1EE2C19-7A74-42AF-B9C8-F8626D9745B8}" srcOrd="0" destOrd="0" presId="urn:microsoft.com/office/officeart/2005/8/layout/list1"/>
    <dgm:cxn modelId="{96489855-87BA-4504-9074-FA8C5164C8C4}" type="presOf" srcId="{B0E7C7A5-C23D-4DA1-AA03-5A6B8996E575}" destId="{6BF86B87-8EBD-4D7E-9BEC-1E779295F09D}" srcOrd="0" destOrd="0" presId="urn:microsoft.com/office/officeart/2005/8/layout/list1"/>
    <dgm:cxn modelId="{8F702F79-1577-457C-A022-7308293AFAA3}" type="presOf" srcId="{08C2ECDC-4620-4440-8A84-FA4C9B010FB9}" destId="{C1E4B4DF-C277-42DF-883C-3767137D737C}" srcOrd="0" destOrd="0" presId="urn:microsoft.com/office/officeart/2005/8/layout/list1"/>
    <dgm:cxn modelId="{B2EBBDE9-2AB7-4488-BCA9-49519317FD12}" srcId="{F1BB888A-6742-4311-A77C-06D95B36CC0D}" destId="{08C2ECDC-4620-4440-8A84-FA4C9B010FB9}" srcOrd="3" destOrd="0" parTransId="{A3CFF399-500F-43EA-BD54-B115680622E0}" sibTransId="{AEE2BA7C-D44C-443F-9D65-479F7CF275EB}"/>
    <dgm:cxn modelId="{70518F0E-2CF9-4BF6-9B77-0DF7EEC384D9}" srcId="{F1BB888A-6742-4311-A77C-06D95B36CC0D}" destId="{B0E7C7A5-C23D-4DA1-AA03-5A6B8996E575}" srcOrd="1" destOrd="0" parTransId="{30E8311B-5745-49C3-85E9-B4E696876D7A}" sibTransId="{9E779C60-2F56-4813-BEEE-D361D27793F9}"/>
    <dgm:cxn modelId="{29E12D4F-71B5-4206-A31C-C8AE85700FEE}" type="presOf" srcId="{553477B8-BA0B-42D0-9DCD-BCF8392279D9}" destId="{DDE92CB6-1923-4E28-B6FF-BADEC135864F}" srcOrd="1" destOrd="0" presId="urn:microsoft.com/office/officeart/2005/8/layout/list1"/>
    <dgm:cxn modelId="{FC11865B-7F79-4AD9-B9BD-8039F2634869}" type="presOf" srcId="{B0E7C7A5-C23D-4DA1-AA03-5A6B8996E575}" destId="{5DDE97FF-1969-441A-B52A-768992B71D2F}" srcOrd="1" destOrd="0" presId="urn:microsoft.com/office/officeart/2005/8/layout/list1"/>
    <dgm:cxn modelId="{38167BAE-6763-4B2E-92F5-9B86A36F6960}" type="presOf" srcId="{553477B8-BA0B-42D0-9DCD-BCF8392279D9}" destId="{A6D7898D-F159-47CB-AE59-FC81A4C5CACE}" srcOrd="0" destOrd="0" presId="urn:microsoft.com/office/officeart/2005/8/layout/list1"/>
    <dgm:cxn modelId="{16C2F603-645A-4B82-B077-107E02EDDD61}" type="presOf" srcId="{08C2ECDC-4620-4440-8A84-FA4C9B010FB9}" destId="{A1BD13FA-7EB5-4975-B233-E2350AD85D65}" srcOrd="1" destOrd="0" presId="urn:microsoft.com/office/officeart/2005/8/layout/list1"/>
    <dgm:cxn modelId="{EED09373-507C-4CB5-93CA-43D1E60C9983}" srcId="{F1BB888A-6742-4311-A77C-06D95B36CC0D}" destId="{553477B8-BA0B-42D0-9DCD-BCF8392279D9}" srcOrd="2" destOrd="0" parTransId="{2B8BF187-A9A8-4A5B-97CC-BACDC2DB5F0A}" sibTransId="{12B74D0D-3B28-4F36-871A-C36EA40311B6}"/>
    <dgm:cxn modelId="{2B9E426D-897B-4B8B-AB22-F00FFF82237E}" type="presOf" srcId="{F1BB888A-6742-4311-A77C-06D95B36CC0D}" destId="{53D6D924-2A90-4DAE-B0A6-522E2535DC37}" srcOrd="0" destOrd="0" presId="urn:microsoft.com/office/officeart/2005/8/layout/list1"/>
    <dgm:cxn modelId="{EFC7E608-1F38-4441-AC7A-4D218339C265}" srcId="{F1BB888A-6742-4311-A77C-06D95B36CC0D}" destId="{5906BF9B-884F-4C8D-A6B9-2B5A3F44CA80}" srcOrd="0" destOrd="0" parTransId="{A0B64973-9E53-4D6B-8674-0930191594AA}" sibTransId="{E8AC314D-CDEC-491E-AE9F-0486D7C884E8}"/>
    <dgm:cxn modelId="{86AEA9C9-85C8-4525-8FD3-116CE88D01A2}" type="presParOf" srcId="{53D6D924-2A90-4DAE-B0A6-522E2535DC37}" destId="{9633F959-9AB6-42D1-8119-811FB14C640B}" srcOrd="0" destOrd="0" presId="urn:microsoft.com/office/officeart/2005/8/layout/list1"/>
    <dgm:cxn modelId="{B9E314F6-197C-4625-92E9-51E19277786C}" type="presParOf" srcId="{9633F959-9AB6-42D1-8119-811FB14C640B}" destId="{D1EE2C19-7A74-42AF-B9C8-F8626D9745B8}" srcOrd="0" destOrd="0" presId="urn:microsoft.com/office/officeart/2005/8/layout/list1"/>
    <dgm:cxn modelId="{DE4BFE20-C35E-4C28-8004-E55003373FCB}" type="presParOf" srcId="{9633F959-9AB6-42D1-8119-811FB14C640B}" destId="{64F89232-A4F1-4A0B-A590-4B49B27AA991}" srcOrd="1" destOrd="0" presId="urn:microsoft.com/office/officeart/2005/8/layout/list1"/>
    <dgm:cxn modelId="{A20797A3-3054-4724-9ED3-42F6FCF1BA74}" type="presParOf" srcId="{53D6D924-2A90-4DAE-B0A6-522E2535DC37}" destId="{6AD04524-B891-4FFE-ABCD-2F76F222FEFF}" srcOrd="1" destOrd="0" presId="urn:microsoft.com/office/officeart/2005/8/layout/list1"/>
    <dgm:cxn modelId="{25ECE886-7C80-4A9B-894C-370778C68B20}" type="presParOf" srcId="{53D6D924-2A90-4DAE-B0A6-522E2535DC37}" destId="{6EBDCEF7-7507-4063-A7A4-9871A5961DAA}" srcOrd="2" destOrd="0" presId="urn:microsoft.com/office/officeart/2005/8/layout/list1"/>
    <dgm:cxn modelId="{25B76E7C-E338-4344-B561-007CD7489529}" type="presParOf" srcId="{53D6D924-2A90-4DAE-B0A6-522E2535DC37}" destId="{809A5C19-F608-4752-91F9-B201E09635BC}" srcOrd="3" destOrd="0" presId="urn:microsoft.com/office/officeart/2005/8/layout/list1"/>
    <dgm:cxn modelId="{919F8297-7DC5-4F1A-88C5-2190CD0E5A01}" type="presParOf" srcId="{53D6D924-2A90-4DAE-B0A6-522E2535DC37}" destId="{1BCCF26E-36BF-42BD-88AF-23D1E853FBB4}" srcOrd="4" destOrd="0" presId="urn:microsoft.com/office/officeart/2005/8/layout/list1"/>
    <dgm:cxn modelId="{B629F420-7923-4252-A651-7B15F542090C}" type="presParOf" srcId="{1BCCF26E-36BF-42BD-88AF-23D1E853FBB4}" destId="{6BF86B87-8EBD-4D7E-9BEC-1E779295F09D}" srcOrd="0" destOrd="0" presId="urn:microsoft.com/office/officeart/2005/8/layout/list1"/>
    <dgm:cxn modelId="{D77F3E0D-51F0-4C24-8DDD-AAE4ACF08536}" type="presParOf" srcId="{1BCCF26E-36BF-42BD-88AF-23D1E853FBB4}" destId="{5DDE97FF-1969-441A-B52A-768992B71D2F}" srcOrd="1" destOrd="0" presId="urn:microsoft.com/office/officeart/2005/8/layout/list1"/>
    <dgm:cxn modelId="{D6CC61E7-F578-44E6-B762-7E371BB5141B}" type="presParOf" srcId="{53D6D924-2A90-4DAE-B0A6-522E2535DC37}" destId="{B6600179-E5A4-4BBE-BAA6-EEA044B4C3C9}" srcOrd="5" destOrd="0" presId="urn:microsoft.com/office/officeart/2005/8/layout/list1"/>
    <dgm:cxn modelId="{E01DC66E-265E-4A45-9C30-FA67E98D8759}" type="presParOf" srcId="{53D6D924-2A90-4DAE-B0A6-522E2535DC37}" destId="{9106A4AA-8B75-46DC-9236-BA12A75D948D}" srcOrd="6" destOrd="0" presId="urn:microsoft.com/office/officeart/2005/8/layout/list1"/>
    <dgm:cxn modelId="{FF248A6B-B273-4029-BC87-10729F248BB1}" type="presParOf" srcId="{53D6D924-2A90-4DAE-B0A6-522E2535DC37}" destId="{63A7479A-AC58-41F7-93A5-DE3BC1B24421}" srcOrd="7" destOrd="0" presId="urn:microsoft.com/office/officeart/2005/8/layout/list1"/>
    <dgm:cxn modelId="{E375A4E6-E4B6-4737-B9B7-DA7EC3A72A5F}" type="presParOf" srcId="{53D6D924-2A90-4DAE-B0A6-522E2535DC37}" destId="{A5BE7A92-E27E-46CD-9AE8-27D10EA57B27}" srcOrd="8" destOrd="0" presId="urn:microsoft.com/office/officeart/2005/8/layout/list1"/>
    <dgm:cxn modelId="{549AB561-D41B-453E-B3B3-8B666C854A4C}" type="presParOf" srcId="{A5BE7A92-E27E-46CD-9AE8-27D10EA57B27}" destId="{A6D7898D-F159-47CB-AE59-FC81A4C5CACE}" srcOrd="0" destOrd="0" presId="urn:microsoft.com/office/officeart/2005/8/layout/list1"/>
    <dgm:cxn modelId="{B529136E-78E2-4810-A1E1-4EAE2A2D0DD2}" type="presParOf" srcId="{A5BE7A92-E27E-46CD-9AE8-27D10EA57B27}" destId="{DDE92CB6-1923-4E28-B6FF-BADEC135864F}" srcOrd="1" destOrd="0" presId="urn:microsoft.com/office/officeart/2005/8/layout/list1"/>
    <dgm:cxn modelId="{0F38E8D9-B7A3-4344-BD0B-AE4EDA1C100C}" type="presParOf" srcId="{53D6D924-2A90-4DAE-B0A6-522E2535DC37}" destId="{56ACF428-BE1E-467D-97F7-EF3415A8808B}" srcOrd="9" destOrd="0" presId="urn:microsoft.com/office/officeart/2005/8/layout/list1"/>
    <dgm:cxn modelId="{18543AE4-65A6-4F0C-B150-A5983C3E350D}" type="presParOf" srcId="{53D6D924-2A90-4DAE-B0A6-522E2535DC37}" destId="{65037924-49F5-4590-A2D0-98C32C3EC97D}" srcOrd="10" destOrd="0" presId="urn:microsoft.com/office/officeart/2005/8/layout/list1"/>
    <dgm:cxn modelId="{95FD6FEB-66D6-4174-BA13-4EBB131539A2}" type="presParOf" srcId="{53D6D924-2A90-4DAE-B0A6-522E2535DC37}" destId="{13A04C9C-C088-4B30-A263-2EA4B05BF882}" srcOrd="11" destOrd="0" presId="urn:microsoft.com/office/officeart/2005/8/layout/list1"/>
    <dgm:cxn modelId="{C48D1DE4-BD47-4AFC-9187-028489A83EB4}" type="presParOf" srcId="{53D6D924-2A90-4DAE-B0A6-522E2535DC37}" destId="{C81E92C5-A68C-42D3-B58D-F53E3D8C6488}" srcOrd="12" destOrd="0" presId="urn:microsoft.com/office/officeart/2005/8/layout/list1"/>
    <dgm:cxn modelId="{B3720E20-C70D-446A-AFAF-504ECFD3EAF3}" type="presParOf" srcId="{C81E92C5-A68C-42D3-B58D-F53E3D8C6488}" destId="{C1E4B4DF-C277-42DF-883C-3767137D737C}" srcOrd="0" destOrd="0" presId="urn:microsoft.com/office/officeart/2005/8/layout/list1"/>
    <dgm:cxn modelId="{B71F5569-71F0-4648-B551-BD2A56608850}" type="presParOf" srcId="{C81E92C5-A68C-42D3-B58D-F53E3D8C6488}" destId="{A1BD13FA-7EB5-4975-B233-E2350AD85D65}" srcOrd="1" destOrd="0" presId="urn:microsoft.com/office/officeart/2005/8/layout/list1"/>
    <dgm:cxn modelId="{79DBCB91-185B-43C0-85FB-AC859E9D2BB4}" type="presParOf" srcId="{53D6D924-2A90-4DAE-B0A6-522E2535DC37}" destId="{96D69080-17C3-4508-A5C6-BB41DA3F309B}" srcOrd="13" destOrd="0" presId="urn:microsoft.com/office/officeart/2005/8/layout/list1"/>
    <dgm:cxn modelId="{72CE959F-9DEA-4DA8-B940-9A99A7F546E5}" type="presParOf" srcId="{53D6D924-2A90-4DAE-B0A6-522E2535DC37}" destId="{CECD0C83-72C4-490C-9046-42B61EE95FA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6B0619-84AA-4668-871B-09CE27A7BE2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0A1C944-591F-4E4B-AD10-3F17F3FD31E1}">
      <dgm:prSet phldrT="[文本]" custT="1"/>
      <dgm:spPr>
        <a:solidFill>
          <a:schemeClr val="accent3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4800"/>
            </a:lnSpc>
          </a:pPr>
          <a:r>
            <a:rPr lang="zh-CN" altLang="en-US" sz="4000" dirty="0" smtClean="0">
              <a:latin typeface="微软雅黑" pitchFamily="34" charset="-122"/>
              <a:ea typeface="微软雅黑" pitchFamily="34" charset="-122"/>
            </a:rPr>
            <a:t>电商平台</a:t>
          </a:r>
          <a:endParaRPr lang="zh-CN" altLang="en-US" sz="4000" dirty="0">
            <a:latin typeface="微软雅黑" pitchFamily="34" charset="-122"/>
            <a:ea typeface="微软雅黑" pitchFamily="34" charset="-122"/>
          </a:endParaRPr>
        </a:p>
      </dgm:t>
    </dgm:pt>
    <dgm:pt modelId="{D05FDB38-195E-49A0-BC8C-407D38F9B674}" type="parTrans" cxnId="{9F637487-CC02-456F-A2F0-B82E87DBACD2}">
      <dgm:prSet/>
      <dgm:spPr/>
      <dgm:t>
        <a:bodyPr/>
        <a:lstStyle/>
        <a:p>
          <a:endParaRPr lang="zh-CN" altLang="en-US"/>
        </a:p>
      </dgm:t>
    </dgm:pt>
    <dgm:pt modelId="{2E30586C-8A81-474D-BECF-2561BE89E0CF}" type="sibTrans" cxnId="{9F637487-CC02-456F-A2F0-B82E87DBACD2}">
      <dgm:prSet/>
      <dgm:spPr/>
      <dgm:t>
        <a:bodyPr/>
        <a:lstStyle/>
        <a:p>
          <a:endParaRPr lang="zh-CN" altLang="en-US"/>
        </a:p>
      </dgm:t>
    </dgm:pt>
    <dgm:pt modelId="{58292B04-39EB-4D7C-BE05-62496F3DB784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400" dirty="0" smtClean="0">
              <a:latin typeface="微软雅黑" pitchFamily="34" charset="-122"/>
              <a:ea typeface="微软雅黑" pitchFamily="34" charset="-122"/>
            </a:rPr>
            <a:t>运营管理</a:t>
          </a:r>
          <a:endParaRPr lang="zh-CN" altLang="en-US" sz="2400" dirty="0">
            <a:latin typeface="微软雅黑" pitchFamily="34" charset="-122"/>
            <a:ea typeface="微软雅黑" pitchFamily="34" charset="-122"/>
          </a:endParaRPr>
        </a:p>
      </dgm:t>
    </dgm:pt>
    <dgm:pt modelId="{BDFC3DE8-4812-4447-B13F-3B0710233823}" type="parTrans" cxnId="{7B6C0EF2-5892-46BD-9A86-0D3AE9268C00}">
      <dgm:prSet/>
      <dgm:spPr/>
      <dgm:t>
        <a:bodyPr/>
        <a:lstStyle/>
        <a:p>
          <a:endParaRPr lang="zh-CN" altLang="en-US"/>
        </a:p>
      </dgm:t>
    </dgm:pt>
    <dgm:pt modelId="{5225E964-D456-4E7A-B884-370201AB8BF5}" type="sibTrans" cxnId="{7B6C0EF2-5892-46BD-9A86-0D3AE9268C00}">
      <dgm:prSet/>
      <dgm:spPr/>
      <dgm:t>
        <a:bodyPr/>
        <a:lstStyle/>
        <a:p>
          <a:endParaRPr lang="zh-CN" altLang="en-US"/>
        </a:p>
      </dgm:t>
    </dgm:pt>
    <dgm:pt modelId="{19DF354F-359C-4EA4-BE59-34285A8B57E6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400" b="0" dirty="0" smtClean="0">
              <a:latin typeface="微软雅黑" pitchFamily="34" charset="-122"/>
              <a:ea typeface="微软雅黑" pitchFamily="34" charset="-122"/>
            </a:rPr>
            <a:t>电子交易</a:t>
          </a:r>
          <a:endParaRPr lang="zh-CN" altLang="en-US" sz="2400" b="0" dirty="0">
            <a:latin typeface="微软雅黑" pitchFamily="34" charset="-122"/>
            <a:ea typeface="微软雅黑" pitchFamily="34" charset="-122"/>
          </a:endParaRPr>
        </a:p>
      </dgm:t>
    </dgm:pt>
    <dgm:pt modelId="{61EAF652-3C96-41A3-BBC2-C171938F5EB7}" type="parTrans" cxnId="{4B4797FA-ED2C-4DDF-8D5F-1034F1417E2B}">
      <dgm:prSet/>
      <dgm:spPr/>
      <dgm:t>
        <a:bodyPr/>
        <a:lstStyle/>
        <a:p>
          <a:endParaRPr lang="zh-CN" altLang="en-US"/>
        </a:p>
      </dgm:t>
    </dgm:pt>
    <dgm:pt modelId="{D6472191-D066-4472-B0C7-9E05F26B38FF}" type="sibTrans" cxnId="{4B4797FA-ED2C-4DDF-8D5F-1034F1417E2B}">
      <dgm:prSet/>
      <dgm:spPr/>
      <dgm:t>
        <a:bodyPr/>
        <a:lstStyle/>
        <a:p>
          <a:endParaRPr lang="zh-CN" altLang="en-US"/>
        </a:p>
      </dgm:t>
    </dgm:pt>
    <dgm:pt modelId="{FD6F34C7-1F47-48A5-9056-586DE62DC209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400" dirty="0" smtClean="0">
              <a:latin typeface="微软雅黑" pitchFamily="34" charset="-122"/>
              <a:ea typeface="微软雅黑" pitchFamily="34" charset="-122"/>
            </a:rPr>
            <a:t>物流配送</a:t>
          </a:r>
          <a:endParaRPr lang="zh-CN" altLang="en-US" sz="2400" dirty="0">
            <a:latin typeface="微软雅黑" pitchFamily="34" charset="-122"/>
            <a:ea typeface="微软雅黑" pitchFamily="34" charset="-122"/>
          </a:endParaRPr>
        </a:p>
      </dgm:t>
    </dgm:pt>
    <dgm:pt modelId="{1D60981F-3F5F-4607-95BA-B8AB7B9FA983}" type="parTrans" cxnId="{107AC4AD-B9ED-4F2C-B88F-87C476D58CB2}">
      <dgm:prSet/>
      <dgm:spPr/>
      <dgm:t>
        <a:bodyPr/>
        <a:lstStyle/>
        <a:p>
          <a:endParaRPr lang="zh-CN" altLang="en-US"/>
        </a:p>
      </dgm:t>
    </dgm:pt>
    <dgm:pt modelId="{674C2EA3-5558-4ECA-8DE4-31B7B9D94805}" type="sibTrans" cxnId="{107AC4AD-B9ED-4F2C-B88F-87C476D58CB2}">
      <dgm:prSet/>
      <dgm:spPr/>
      <dgm:t>
        <a:bodyPr/>
        <a:lstStyle/>
        <a:p>
          <a:endParaRPr lang="zh-CN" altLang="en-US"/>
        </a:p>
      </dgm:t>
    </dgm:pt>
    <dgm:pt modelId="{4C589675-18A1-43DA-9214-53A8BE2D425B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400" dirty="0" smtClean="0">
              <a:latin typeface="微软雅黑" pitchFamily="34" charset="-122"/>
              <a:ea typeface="微软雅黑" pitchFamily="34" charset="-122"/>
            </a:rPr>
            <a:t>仓储服务</a:t>
          </a:r>
          <a:endParaRPr lang="zh-CN" altLang="en-US" sz="2400" b="0" dirty="0">
            <a:latin typeface="微软雅黑" pitchFamily="34" charset="-122"/>
            <a:ea typeface="微软雅黑" pitchFamily="34" charset="-122"/>
          </a:endParaRPr>
        </a:p>
      </dgm:t>
    </dgm:pt>
    <dgm:pt modelId="{EBECDAD2-2F81-49C7-9379-0736CFCC2608}" type="parTrans" cxnId="{0E16EBA2-9375-421E-914B-33A80F6FADFF}">
      <dgm:prSet/>
      <dgm:spPr/>
      <dgm:t>
        <a:bodyPr/>
        <a:lstStyle/>
        <a:p>
          <a:endParaRPr lang="zh-CN" altLang="en-US"/>
        </a:p>
      </dgm:t>
    </dgm:pt>
    <dgm:pt modelId="{4B4E6E45-5051-4B79-B00D-2883BC9692C2}" type="sibTrans" cxnId="{0E16EBA2-9375-421E-914B-33A80F6FADFF}">
      <dgm:prSet/>
      <dgm:spPr/>
      <dgm:t>
        <a:bodyPr/>
        <a:lstStyle/>
        <a:p>
          <a:endParaRPr lang="zh-CN" altLang="en-US"/>
        </a:p>
      </dgm:t>
    </dgm:pt>
    <dgm:pt modelId="{B6CD6710-7877-4777-A672-6DE77B75591D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400" dirty="0" smtClean="0">
              <a:latin typeface="微软雅黑" pitchFamily="34" charset="-122"/>
              <a:ea typeface="微软雅黑" pitchFamily="34" charset="-122"/>
            </a:rPr>
            <a:t>金融服务</a:t>
          </a:r>
          <a:endParaRPr lang="zh-CN" altLang="en-US" sz="2400" dirty="0">
            <a:latin typeface="微软雅黑" pitchFamily="34" charset="-122"/>
            <a:ea typeface="微软雅黑" pitchFamily="34" charset="-122"/>
          </a:endParaRPr>
        </a:p>
      </dgm:t>
    </dgm:pt>
    <dgm:pt modelId="{92207D42-EB1B-411E-A3E3-6C9C6AC30261}" type="parTrans" cxnId="{FA880144-44F7-4BF0-9F74-2FEDE6225F11}">
      <dgm:prSet/>
      <dgm:spPr/>
      <dgm:t>
        <a:bodyPr/>
        <a:lstStyle/>
        <a:p>
          <a:endParaRPr lang="zh-CN" altLang="en-US"/>
        </a:p>
      </dgm:t>
    </dgm:pt>
    <dgm:pt modelId="{B4DA4BDB-9F1E-47C1-9655-BADCB999DBF2}" type="sibTrans" cxnId="{FA880144-44F7-4BF0-9F74-2FEDE6225F11}">
      <dgm:prSet/>
      <dgm:spPr/>
      <dgm:t>
        <a:bodyPr/>
        <a:lstStyle/>
        <a:p>
          <a:endParaRPr lang="zh-CN" altLang="en-US"/>
        </a:p>
      </dgm:t>
    </dgm:pt>
    <dgm:pt modelId="{67E51C86-09AA-40A3-9442-FE45F3D81800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400" dirty="0" smtClean="0">
              <a:latin typeface="微软雅黑" pitchFamily="34" charset="-122"/>
              <a:ea typeface="微软雅黑" pitchFamily="34" charset="-122"/>
            </a:rPr>
            <a:t>信息服务</a:t>
          </a:r>
          <a:endParaRPr lang="zh-CN" altLang="en-US" sz="2400" dirty="0">
            <a:latin typeface="微软雅黑" pitchFamily="34" charset="-122"/>
            <a:ea typeface="微软雅黑" pitchFamily="34" charset="-122"/>
          </a:endParaRPr>
        </a:p>
      </dgm:t>
    </dgm:pt>
    <dgm:pt modelId="{83C65836-7834-49CD-9CCD-3CF8D862E822}" type="parTrans" cxnId="{DC641915-1379-4806-A2E5-83A8C0172C48}">
      <dgm:prSet/>
      <dgm:spPr/>
      <dgm:t>
        <a:bodyPr/>
        <a:lstStyle/>
        <a:p>
          <a:endParaRPr lang="zh-CN" altLang="en-US"/>
        </a:p>
      </dgm:t>
    </dgm:pt>
    <dgm:pt modelId="{27E37A9C-5391-4D46-88E7-56D662D0C643}" type="sibTrans" cxnId="{DC641915-1379-4806-A2E5-83A8C0172C48}">
      <dgm:prSet/>
      <dgm:spPr/>
      <dgm:t>
        <a:bodyPr/>
        <a:lstStyle/>
        <a:p>
          <a:endParaRPr lang="zh-CN" altLang="en-US"/>
        </a:p>
      </dgm:t>
    </dgm:pt>
    <dgm:pt modelId="{2A9525B2-D18E-49D7-A538-58B5373F86D9}" type="pres">
      <dgm:prSet presAssocID="{766B0619-84AA-4668-871B-09CE27A7BE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85387A5-2F44-4D6E-96A5-561DF4726BFA}" type="pres">
      <dgm:prSet presAssocID="{30A1C944-591F-4E4B-AD10-3F17F3FD31E1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112EF2FC-3EE7-46A3-BF3B-2C944D1B5143}" type="pres">
      <dgm:prSet presAssocID="{83C65836-7834-49CD-9CCD-3CF8D862E822}" presName="parTrans" presStyleLbl="bgSibTrans2D1" presStyleIdx="0" presStyleCnt="6"/>
      <dgm:spPr/>
      <dgm:t>
        <a:bodyPr/>
        <a:lstStyle/>
        <a:p>
          <a:endParaRPr lang="zh-CN" altLang="en-US"/>
        </a:p>
      </dgm:t>
    </dgm:pt>
    <dgm:pt modelId="{AADD51D2-0DE2-4029-80CA-D6AF89B01A0C}" type="pres">
      <dgm:prSet presAssocID="{67E51C86-09AA-40A3-9442-FE45F3D81800}" presName="node" presStyleLbl="node1" presStyleIdx="0" presStyleCnt="6" custScaleX="68840" custScaleY="1136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B77A4C-B517-43E9-AD4D-6B2F4CABFC01}" type="pres">
      <dgm:prSet presAssocID="{BDFC3DE8-4812-4447-B13F-3B0710233823}" presName="parTrans" presStyleLbl="bgSibTrans2D1" presStyleIdx="1" presStyleCnt="6"/>
      <dgm:spPr/>
      <dgm:t>
        <a:bodyPr/>
        <a:lstStyle/>
        <a:p>
          <a:endParaRPr lang="zh-CN" altLang="en-US"/>
        </a:p>
      </dgm:t>
    </dgm:pt>
    <dgm:pt modelId="{BF945133-E8B8-450E-954D-7EDB61F69EDD}" type="pres">
      <dgm:prSet presAssocID="{58292B04-39EB-4D7C-BE05-62496F3DB784}" presName="node" presStyleLbl="node1" presStyleIdx="1" presStyleCnt="6" custScaleX="76685" custScaleY="11936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80C852-AD00-4503-B1AF-2C8FE1BA4B60}" type="pres">
      <dgm:prSet presAssocID="{92207D42-EB1B-411E-A3E3-6C9C6AC30261}" presName="parTrans" presStyleLbl="bgSibTrans2D1" presStyleIdx="2" presStyleCnt="6"/>
      <dgm:spPr/>
      <dgm:t>
        <a:bodyPr/>
        <a:lstStyle/>
        <a:p>
          <a:endParaRPr lang="zh-CN" altLang="en-US"/>
        </a:p>
      </dgm:t>
    </dgm:pt>
    <dgm:pt modelId="{B5D8C554-AE2B-415E-832A-423AA08B47EB}" type="pres">
      <dgm:prSet presAssocID="{B6CD6710-7877-4777-A672-6DE77B75591D}" presName="node" presStyleLbl="node1" presStyleIdx="2" presStyleCnt="6" custScaleX="72581" custScaleY="11118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5A9267-CB18-4E33-AF34-3C7556D49589}" type="pres">
      <dgm:prSet presAssocID="{61EAF652-3C96-41A3-BBC2-C171938F5EB7}" presName="parTrans" presStyleLbl="bgSibTrans2D1" presStyleIdx="3" presStyleCnt="6"/>
      <dgm:spPr/>
      <dgm:t>
        <a:bodyPr/>
        <a:lstStyle/>
        <a:p>
          <a:endParaRPr lang="zh-CN" altLang="en-US"/>
        </a:p>
      </dgm:t>
    </dgm:pt>
    <dgm:pt modelId="{A17C068B-45D5-4657-8527-F5B1F5FFF555}" type="pres">
      <dgm:prSet presAssocID="{19DF354F-359C-4EA4-BE59-34285A8B57E6}" presName="node" presStyleLbl="node1" presStyleIdx="3" presStyleCnt="6" custScaleX="74759" custScaleY="106242" custRadScaleRad="100271" custRadScaleInc="455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4D1DD7-E096-4D61-AA1C-3F4790686968}" type="pres">
      <dgm:prSet presAssocID="{EBECDAD2-2F81-49C7-9379-0736CFCC2608}" presName="parTrans" presStyleLbl="bgSibTrans2D1" presStyleIdx="4" presStyleCnt="6"/>
      <dgm:spPr/>
      <dgm:t>
        <a:bodyPr/>
        <a:lstStyle/>
        <a:p>
          <a:endParaRPr lang="zh-CN" altLang="en-US"/>
        </a:p>
      </dgm:t>
    </dgm:pt>
    <dgm:pt modelId="{E7C0C7FD-1329-46C9-92A3-78C813D59B93}" type="pres">
      <dgm:prSet presAssocID="{4C589675-18A1-43DA-9214-53A8BE2D425B}" presName="node" presStyleLbl="node1" presStyleIdx="4" presStyleCnt="6" custScaleX="70877" custScaleY="112445" custRadScaleRad="102736" custRadScaleInc="90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2E14D7-8C37-4FCF-83C3-767DB2B4C135}" type="pres">
      <dgm:prSet presAssocID="{1D60981F-3F5F-4607-95BA-B8AB7B9FA983}" presName="parTrans" presStyleLbl="bgSibTrans2D1" presStyleIdx="5" presStyleCnt="6"/>
      <dgm:spPr/>
      <dgm:t>
        <a:bodyPr/>
        <a:lstStyle/>
        <a:p>
          <a:endParaRPr lang="zh-CN" altLang="en-US"/>
        </a:p>
      </dgm:t>
    </dgm:pt>
    <dgm:pt modelId="{7E2FEF16-18C8-4096-865C-C847DFB7A50C}" type="pres">
      <dgm:prSet presAssocID="{FD6F34C7-1F47-48A5-9056-586DE62DC209}" presName="node" presStyleLbl="node1" presStyleIdx="5" presStyleCnt="6" custScaleX="69482" custScaleY="1051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4C6D689-6356-402C-AC55-18EEF00045C6}" type="presOf" srcId="{58292B04-39EB-4D7C-BE05-62496F3DB784}" destId="{BF945133-E8B8-450E-954D-7EDB61F69EDD}" srcOrd="0" destOrd="0" presId="urn:microsoft.com/office/officeart/2005/8/layout/radial4"/>
    <dgm:cxn modelId="{40B6546F-84FC-47E1-B810-5AF09D42067B}" type="presOf" srcId="{FD6F34C7-1F47-48A5-9056-586DE62DC209}" destId="{7E2FEF16-18C8-4096-865C-C847DFB7A50C}" srcOrd="0" destOrd="0" presId="urn:microsoft.com/office/officeart/2005/8/layout/radial4"/>
    <dgm:cxn modelId="{9F637487-CC02-456F-A2F0-B82E87DBACD2}" srcId="{766B0619-84AA-4668-871B-09CE27A7BE21}" destId="{30A1C944-591F-4E4B-AD10-3F17F3FD31E1}" srcOrd="0" destOrd="0" parTransId="{D05FDB38-195E-49A0-BC8C-407D38F9B674}" sibTransId="{2E30586C-8A81-474D-BECF-2561BE89E0CF}"/>
    <dgm:cxn modelId="{FA880144-44F7-4BF0-9F74-2FEDE6225F11}" srcId="{30A1C944-591F-4E4B-AD10-3F17F3FD31E1}" destId="{B6CD6710-7877-4777-A672-6DE77B75591D}" srcOrd="2" destOrd="0" parTransId="{92207D42-EB1B-411E-A3E3-6C9C6AC30261}" sibTransId="{B4DA4BDB-9F1E-47C1-9655-BADCB999DBF2}"/>
    <dgm:cxn modelId="{961681E4-1419-46CF-9093-FA46E19D6D54}" type="presOf" srcId="{61EAF652-3C96-41A3-BBC2-C171938F5EB7}" destId="{275A9267-CB18-4E33-AF34-3C7556D49589}" srcOrd="0" destOrd="0" presId="urn:microsoft.com/office/officeart/2005/8/layout/radial4"/>
    <dgm:cxn modelId="{9DFEDBA7-AE67-4C03-A710-3502E9572869}" type="presOf" srcId="{766B0619-84AA-4668-871B-09CE27A7BE21}" destId="{2A9525B2-D18E-49D7-A538-58B5373F86D9}" srcOrd="0" destOrd="0" presId="urn:microsoft.com/office/officeart/2005/8/layout/radial4"/>
    <dgm:cxn modelId="{BEDBCC88-37C2-402D-BD61-6C3C5F06A0E6}" type="presOf" srcId="{19DF354F-359C-4EA4-BE59-34285A8B57E6}" destId="{A17C068B-45D5-4657-8527-F5B1F5FFF555}" srcOrd="0" destOrd="0" presId="urn:microsoft.com/office/officeart/2005/8/layout/radial4"/>
    <dgm:cxn modelId="{61134017-6911-47F0-92BF-CF4C34938A45}" type="presOf" srcId="{BDFC3DE8-4812-4447-B13F-3B0710233823}" destId="{2AB77A4C-B517-43E9-AD4D-6B2F4CABFC01}" srcOrd="0" destOrd="0" presId="urn:microsoft.com/office/officeart/2005/8/layout/radial4"/>
    <dgm:cxn modelId="{DC641915-1379-4806-A2E5-83A8C0172C48}" srcId="{30A1C944-591F-4E4B-AD10-3F17F3FD31E1}" destId="{67E51C86-09AA-40A3-9442-FE45F3D81800}" srcOrd="0" destOrd="0" parTransId="{83C65836-7834-49CD-9CCD-3CF8D862E822}" sibTransId="{27E37A9C-5391-4D46-88E7-56D662D0C643}"/>
    <dgm:cxn modelId="{4B4797FA-ED2C-4DDF-8D5F-1034F1417E2B}" srcId="{30A1C944-591F-4E4B-AD10-3F17F3FD31E1}" destId="{19DF354F-359C-4EA4-BE59-34285A8B57E6}" srcOrd="3" destOrd="0" parTransId="{61EAF652-3C96-41A3-BBC2-C171938F5EB7}" sibTransId="{D6472191-D066-4472-B0C7-9E05F26B38FF}"/>
    <dgm:cxn modelId="{0E16EBA2-9375-421E-914B-33A80F6FADFF}" srcId="{30A1C944-591F-4E4B-AD10-3F17F3FD31E1}" destId="{4C589675-18A1-43DA-9214-53A8BE2D425B}" srcOrd="4" destOrd="0" parTransId="{EBECDAD2-2F81-49C7-9379-0736CFCC2608}" sibTransId="{4B4E6E45-5051-4B79-B00D-2883BC9692C2}"/>
    <dgm:cxn modelId="{AB27025A-DE1F-4AA7-A2FB-AF7E73A54BD9}" type="presOf" srcId="{30A1C944-591F-4E4B-AD10-3F17F3FD31E1}" destId="{F85387A5-2F44-4D6E-96A5-561DF4726BFA}" srcOrd="0" destOrd="0" presId="urn:microsoft.com/office/officeart/2005/8/layout/radial4"/>
    <dgm:cxn modelId="{947B953B-D594-4CDD-A1CA-D926BF476603}" type="presOf" srcId="{EBECDAD2-2F81-49C7-9379-0736CFCC2608}" destId="{984D1DD7-E096-4D61-AA1C-3F4790686968}" srcOrd="0" destOrd="0" presId="urn:microsoft.com/office/officeart/2005/8/layout/radial4"/>
    <dgm:cxn modelId="{90536536-B1B4-41A3-8245-E3CADC82C412}" type="presOf" srcId="{1D60981F-3F5F-4607-95BA-B8AB7B9FA983}" destId="{AC2E14D7-8C37-4FCF-83C3-767DB2B4C135}" srcOrd="0" destOrd="0" presId="urn:microsoft.com/office/officeart/2005/8/layout/radial4"/>
    <dgm:cxn modelId="{7B6C0EF2-5892-46BD-9A86-0D3AE9268C00}" srcId="{30A1C944-591F-4E4B-AD10-3F17F3FD31E1}" destId="{58292B04-39EB-4D7C-BE05-62496F3DB784}" srcOrd="1" destOrd="0" parTransId="{BDFC3DE8-4812-4447-B13F-3B0710233823}" sibTransId="{5225E964-D456-4E7A-B884-370201AB8BF5}"/>
    <dgm:cxn modelId="{621FE086-4FC6-4F41-AC8E-53C91207C1CF}" type="presOf" srcId="{B6CD6710-7877-4777-A672-6DE77B75591D}" destId="{B5D8C554-AE2B-415E-832A-423AA08B47EB}" srcOrd="0" destOrd="0" presId="urn:microsoft.com/office/officeart/2005/8/layout/radial4"/>
    <dgm:cxn modelId="{43FD6A98-9ABC-4DF8-B31F-EC4E7581DF04}" type="presOf" srcId="{4C589675-18A1-43DA-9214-53A8BE2D425B}" destId="{E7C0C7FD-1329-46C9-92A3-78C813D59B93}" srcOrd="0" destOrd="0" presId="urn:microsoft.com/office/officeart/2005/8/layout/radial4"/>
    <dgm:cxn modelId="{1C7CB22A-4249-4990-B6FC-8B073CA2BF64}" type="presOf" srcId="{67E51C86-09AA-40A3-9442-FE45F3D81800}" destId="{AADD51D2-0DE2-4029-80CA-D6AF89B01A0C}" srcOrd="0" destOrd="0" presId="urn:microsoft.com/office/officeart/2005/8/layout/radial4"/>
    <dgm:cxn modelId="{107AC4AD-B9ED-4F2C-B88F-87C476D58CB2}" srcId="{30A1C944-591F-4E4B-AD10-3F17F3FD31E1}" destId="{FD6F34C7-1F47-48A5-9056-586DE62DC209}" srcOrd="5" destOrd="0" parTransId="{1D60981F-3F5F-4607-95BA-B8AB7B9FA983}" sibTransId="{674C2EA3-5558-4ECA-8DE4-31B7B9D94805}"/>
    <dgm:cxn modelId="{DA40CD1E-C75D-4D07-9CCE-89A96C5D6168}" type="presOf" srcId="{92207D42-EB1B-411E-A3E3-6C9C6AC30261}" destId="{3180C852-AD00-4503-B1AF-2C8FE1BA4B60}" srcOrd="0" destOrd="0" presId="urn:microsoft.com/office/officeart/2005/8/layout/radial4"/>
    <dgm:cxn modelId="{8B8DA689-5FBA-490B-AC5A-7A3D2BD19DC1}" type="presOf" srcId="{83C65836-7834-49CD-9CCD-3CF8D862E822}" destId="{112EF2FC-3EE7-46A3-BF3B-2C944D1B5143}" srcOrd="0" destOrd="0" presId="urn:microsoft.com/office/officeart/2005/8/layout/radial4"/>
    <dgm:cxn modelId="{9C34A0B5-1443-4FBD-83D8-694498EA1CEC}" type="presParOf" srcId="{2A9525B2-D18E-49D7-A538-58B5373F86D9}" destId="{F85387A5-2F44-4D6E-96A5-561DF4726BFA}" srcOrd="0" destOrd="0" presId="urn:microsoft.com/office/officeart/2005/8/layout/radial4"/>
    <dgm:cxn modelId="{CFE7BB61-F09E-43B4-ACC2-C206CDFBD113}" type="presParOf" srcId="{2A9525B2-D18E-49D7-A538-58B5373F86D9}" destId="{112EF2FC-3EE7-46A3-BF3B-2C944D1B5143}" srcOrd="1" destOrd="0" presId="urn:microsoft.com/office/officeart/2005/8/layout/radial4"/>
    <dgm:cxn modelId="{A3C08010-0975-4AAF-BEB2-C735154C7A25}" type="presParOf" srcId="{2A9525B2-D18E-49D7-A538-58B5373F86D9}" destId="{AADD51D2-0DE2-4029-80CA-D6AF89B01A0C}" srcOrd="2" destOrd="0" presId="urn:microsoft.com/office/officeart/2005/8/layout/radial4"/>
    <dgm:cxn modelId="{0E4EBD8C-1E69-4004-8033-1C920ADAD47C}" type="presParOf" srcId="{2A9525B2-D18E-49D7-A538-58B5373F86D9}" destId="{2AB77A4C-B517-43E9-AD4D-6B2F4CABFC01}" srcOrd="3" destOrd="0" presId="urn:microsoft.com/office/officeart/2005/8/layout/radial4"/>
    <dgm:cxn modelId="{F7C34CD2-BB35-4DDB-A16C-559FC616433A}" type="presParOf" srcId="{2A9525B2-D18E-49D7-A538-58B5373F86D9}" destId="{BF945133-E8B8-450E-954D-7EDB61F69EDD}" srcOrd="4" destOrd="0" presId="urn:microsoft.com/office/officeart/2005/8/layout/radial4"/>
    <dgm:cxn modelId="{BEAF03F4-5494-4B73-81E8-0B2ED7EB3A86}" type="presParOf" srcId="{2A9525B2-D18E-49D7-A538-58B5373F86D9}" destId="{3180C852-AD00-4503-B1AF-2C8FE1BA4B60}" srcOrd="5" destOrd="0" presId="urn:microsoft.com/office/officeart/2005/8/layout/radial4"/>
    <dgm:cxn modelId="{D5E34B11-0F8E-41CB-B2F8-080B56D2873A}" type="presParOf" srcId="{2A9525B2-D18E-49D7-A538-58B5373F86D9}" destId="{B5D8C554-AE2B-415E-832A-423AA08B47EB}" srcOrd="6" destOrd="0" presId="urn:microsoft.com/office/officeart/2005/8/layout/radial4"/>
    <dgm:cxn modelId="{972F246F-0CEB-4E66-9180-2F1378DFFA6E}" type="presParOf" srcId="{2A9525B2-D18E-49D7-A538-58B5373F86D9}" destId="{275A9267-CB18-4E33-AF34-3C7556D49589}" srcOrd="7" destOrd="0" presId="urn:microsoft.com/office/officeart/2005/8/layout/radial4"/>
    <dgm:cxn modelId="{724022EC-2531-4142-B0B2-F669913E13D8}" type="presParOf" srcId="{2A9525B2-D18E-49D7-A538-58B5373F86D9}" destId="{A17C068B-45D5-4657-8527-F5B1F5FFF555}" srcOrd="8" destOrd="0" presId="urn:microsoft.com/office/officeart/2005/8/layout/radial4"/>
    <dgm:cxn modelId="{C797F796-6EED-43AC-A310-8810C262C014}" type="presParOf" srcId="{2A9525B2-D18E-49D7-A538-58B5373F86D9}" destId="{984D1DD7-E096-4D61-AA1C-3F4790686968}" srcOrd="9" destOrd="0" presId="urn:microsoft.com/office/officeart/2005/8/layout/radial4"/>
    <dgm:cxn modelId="{44AF20C2-2965-4DDC-9501-8E6EEB014E04}" type="presParOf" srcId="{2A9525B2-D18E-49D7-A538-58B5373F86D9}" destId="{E7C0C7FD-1329-46C9-92A3-78C813D59B93}" srcOrd="10" destOrd="0" presId="urn:microsoft.com/office/officeart/2005/8/layout/radial4"/>
    <dgm:cxn modelId="{2B02A4BA-F9B9-42D0-8DE9-D3E52AD08A4A}" type="presParOf" srcId="{2A9525B2-D18E-49D7-A538-58B5373F86D9}" destId="{AC2E14D7-8C37-4FCF-83C3-767DB2B4C135}" srcOrd="11" destOrd="0" presId="urn:microsoft.com/office/officeart/2005/8/layout/radial4"/>
    <dgm:cxn modelId="{2ABDFC74-ADFF-47AD-9E53-0B4DA90D115B}" type="presParOf" srcId="{2A9525B2-D18E-49D7-A538-58B5373F86D9}" destId="{7E2FEF16-18C8-4096-865C-C847DFB7A50C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D325B8-C24D-402A-AFF7-870F915F729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8099BD9-2C95-4CB7-BB21-7CF45A7984CA}">
      <dgm:prSet phldrT="[文本]" custT="1"/>
      <dgm:spPr>
        <a:solidFill>
          <a:schemeClr val="accent2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店铺销售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55062E16-BEBE-4C80-BFDB-491EB3E82C46}" type="parTrans" cxnId="{1A0EEA1C-3570-46C3-9932-90FE644639B3}">
      <dgm:prSet/>
      <dgm:spPr/>
      <dgm:t>
        <a:bodyPr/>
        <a:lstStyle/>
        <a:p>
          <a:endParaRPr lang="zh-CN" altLang="en-US"/>
        </a:p>
      </dgm:t>
    </dgm:pt>
    <dgm:pt modelId="{F8E7B9B1-3D7C-4759-A6EC-595DCB5C95C1}" type="sibTrans" cxnId="{1A0EEA1C-3570-46C3-9932-90FE644639B3}">
      <dgm:prSet/>
      <dgm:spPr/>
      <dgm:t>
        <a:bodyPr/>
        <a:lstStyle/>
        <a:p>
          <a:endParaRPr lang="zh-CN" altLang="en-US"/>
        </a:p>
      </dgm:t>
    </dgm:pt>
    <dgm:pt modelId="{D8CEDAA9-E035-4DD8-AA2A-1275DF1A9C17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一次性收入</a:t>
          </a:r>
          <a:endParaRPr lang="zh-CN" altLang="en-US" sz="1800" dirty="0">
            <a:latin typeface="微软雅黑" pitchFamily="34" charset="-122"/>
            <a:ea typeface="微软雅黑" pitchFamily="34" charset="-122"/>
          </a:endParaRPr>
        </a:p>
      </dgm:t>
    </dgm:pt>
    <dgm:pt modelId="{E0BC820A-182C-4521-9077-C9EF8C2BDDFD}" type="parTrans" cxnId="{60EE686E-ECC8-4521-A531-791F95EFC844}">
      <dgm:prSet/>
      <dgm:spPr/>
      <dgm:t>
        <a:bodyPr/>
        <a:lstStyle/>
        <a:p>
          <a:endParaRPr lang="zh-CN" altLang="en-US"/>
        </a:p>
      </dgm:t>
    </dgm:pt>
    <dgm:pt modelId="{27EDA5E0-3BAF-419D-B09C-7D9B90CED09C}" type="sibTrans" cxnId="{60EE686E-ECC8-4521-A531-791F95EFC844}">
      <dgm:prSet/>
      <dgm:spPr/>
      <dgm:t>
        <a:bodyPr/>
        <a:lstStyle/>
        <a:p>
          <a:endParaRPr lang="zh-CN" altLang="en-US"/>
        </a:p>
      </dgm:t>
    </dgm:pt>
    <dgm:pt modelId="{2887E3C3-D121-4801-9BD6-AB3AABFA5BEB}">
      <dgm:prSet phldrT="[文本]" custT="1"/>
      <dgm:spPr>
        <a:solidFill>
          <a:schemeClr val="accent2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仓库租金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9B13DD5D-91F0-46E7-8C42-8D37E3C32315}" type="parTrans" cxnId="{569CA6E3-47D7-496D-B722-EB5247574B16}">
      <dgm:prSet/>
      <dgm:spPr/>
      <dgm:t>
        <a:bodyPr/>
        <a:lstStyle/>
        <a:p>
          <a:endParaRPr lang="zh-CN" altLang="en-US"/>
        </a:p>
      </dgm:t>
    </dgm:pt>
    <dgm:pt modelId="{85BB6428-4236-4216-A477-98EDD62620ED}" type="sibTrans" cxnId="{569CA6E3-47D7-496D-B722-EB5247574B16}">
      <dgm:prSet/>
      <dgm:spPr/>
      <dgm:t>
        <a:bodyPr/>
        <a:lstStyle/>
        <a:p>
          <a:endParaRPr lang="zh-CN" altLang="en-US"/>
        </a:p>
      </dgm:t>
    </dgm:pt>
    <dgm:pt modelId="{F339859C-424B-4270-B11E-D836F142BDCC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长期性</a:t>
          </a:r>
        </a:p>
      </dgm:t>
    </dgm:pt>
    <dgm:pt modelId="{1FBEE3D0-E96F-40A6-8832-977340BEF26D}" type="parTrans" cxnId="{31B5781A-291B-408A-8423-D718AB49B17B}">
      <dgm:prSet/>
      <dgm:spPr/>
      <dgm:t>
        <a:bodyPr/>
        <a:lstStyle/>
        <a:p>
          <a:endParaRPr lang="zh-CN" altLang="en-US"/>
        </a:p>
      </dgm:t>
    </dgm:pt>
    <dgm:pt modelId="{6F15AB2C-1D4C-40C4-9192-C68876D71D1A}" type="sibTrans" cxnId="{31B5781A-291B-408A-8423-D718AB49B17B}">
      <dgm:prSet/>
      <dgm:spPr/>
      <dgm:t>
        <a:bodyPr/>
        <a:lstStyle/>
        <a:p>
          <a:endParaRPr lang="zh-CN" altLang="en-US"/>
        </a:p>
      </dgm:t>
    </dgm:pt>
    <dgm:pt modelId="{CD370D1B-81CC-41F5-811B-D5F871B2A8CE}">
      <dgm:prSet phldrT="[文本]" custT="1"/>
      <dgm:spPr>
        <a:solidFill>
          <a:schemeClr val="accent2">
            <a:lumMod val="5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市场管理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D54CDCB1-4A72-413B-BB61-624BC9B25240}" type="parTrans" cxnId="{9490967C-2F25-49D8-BA94-C9EE5E98DAAA}">
      <dgm:prSet/>
      <dgm:spPr/>
      <dgm:t>
        <a:bodyPr/>
        <a:lstStyle/>
        <a:p>
          <a:endParaRPr lang="zh-CN" altLang="en-US"/>
        </a:p>
      </dgm:t>
    </dgm:pt>
    <dgm:pt modelId="{FEEDF1A7-03F1-4CD8-8A78-F16AAD145C3A}" type="sibTrans" cxnId="{9490967C-2F25-49D8-BA94-C9EE5E98DAAA}">
      <dgm:prSet/>
      <dgm:spPr/>
      <dgm:t>
        <a:bodyPr/>
        <a:lstStyle/>
        <a:p>
          <a:endParaRPr lang="zh-CN" altLang="en-US"/>
        </a:p>
      </dgm:t>
    </dgm:pt>
    <dgm:pt modelId="{949B944A-8D84-47F9-9B81-21FF7DE74128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长期性</a:t>
          </a:r>
        </a:p>
      </dgm:t>
    </dgm:pt>
    <dgm:pt modelId="{EE1CE89F-5C45-43C8-A8DD-62B9CCC4AE64}" type="parTrans" cxnId="{1E33680C-489C-4D11-9F48-99E56C8F2A51}">
      <dgm:prSet/>
      <dgm:spPr/>
      <dgm:t>
        <a:bodyPr/>
        <a:lstStyle/>
        <a:p>
          <a:endParaRPr lang="zh-CN" altLang="en-US"/>
        </a:p>
      </dgm:t>
    </dgm:pt>
    <dgm:pt modelId="{104D7B05-A761-4441-BE2C-D0B7A447B38E}" type="sibTrans" cxnId="{1E33680C-489C-4D11-9F48-99E56C8F2A51}">
      <dgm:prSet/>
      <dgm:spPr/>
      <dgm:t>
        <a:bodyPr/>
        <a:lstStyle/>
        <a:p>
          <a:endParaRPr lang="zh-CN" altLang="en-US"/>
        </a:p>
      </dgm:t>
    </dgm:pt>
    <dgm:pt modelId="{BA75BA76-D921-46E4-A96C-AFA71161EEE4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主营收入</a:t>
          </a:r>
        </a:p>
      </dgm:t>
    </dgm:pt>
    <dgm:pt modelId="{3BF762D2-5A1D-499D-97BA-7EA761087F37}" type="parTrans" cxnId="{82562F3D-D5B5-42E6-8B16-1D0A5749BA59}">
      <dgm:prSet/>
      <dgm:spPr/>
      <dgm:t>
        <a:bodyPr/>
        <a:lstStyle/>
        <a:p>
          <a:endParaRPr lang="zh-CN" altLang="en-US"/>
        </a:p>
      </dgm:t>
    </dgm:pt>
    <dgm:pt modelId="{72822424-15F9-492C-9C30-CFCA17F16848}" type="sibTrans" cxnId="{82562F3D-D5B5-42E6-8B16-1D0A5749BA59}">
      <dgm:prSet/>
      <dgm:spPr/>
      <dgm:t>
        <a:bodyPr/>
        <a:lstStyle/>
        <a:p>
          <a:endParaRPr lang="zh-CN" altLang="en-US"/>
        </a:p>
      </dgm:t>
    </dgm:pt>
    <dgm:pt modelId="{B66B3036-FE64-4552-BC0D-BFD91FB1CB54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主营收入</a:t>
          </a:r>
        </a:p>
      </dgm:t>
    </dgm:pt>
    <dgm:pt modelId="{A3C90CC7-25D8-4AAA-8E2D-3F5B7F92AC80}" type="parTrans" cxnId="{5C5C5B96-B7BD-44DA-9669-457238DBCEB6}">
      <dgm:prSet/>
      <dgm:spPr/>
      <dgm:t>
        <a:bodyPr/>
        <a:lstStyle/>
        <a:p>
          <a:endParaRPr lang="zh-CN" altLang="en-US"/>
        </a:p>
      </dgm:t>
    </dgm:pt>
    <dgm:pt modelId="{50ABDA38-59DD-4068-9E58-71797D495FC6}" type="sibTrans" cxnId="{5C5C5B96-B7BD-44DA-9669-457238DBCEB6}">
      <dgm:prSet/>
      <dgm:spPr/>
      <dgm:t>
        <a:bodyPr/>
        <a:lstStyle/>
        <a:p>
          <a:endParaRPr lang="zh-CN" altLang="en-US"/>
        </a:p>
      </dgm:t>
    </dgm:pt>
    <dgm:pt modelId="{B35FD14E-5EFE-4813-894D-8A4F058F1783}" type="pres">
      <dgm:prSet presAssocID="{2ED325B8-C24D-402A-AFF7-870F915F729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1D318FD-1BAD-4372-83E9-A4E9885CC009}" type="pres">
      <dgm:prSet presAssocID="{2ED325B8-C24D-402A-AFF7-870F915F7290}" presName="cycle" presStyleCnt="0"/>
      <dgm:spPr/>
    </dgm:pt>
    <dgm:pt modelId="{110FE493-354F-4674-90DC-88DA3F00232A}" type="pres">
      <dgm:prSet presAssocID="{2ED325B8-C24D-402A-AFF7-870F915F7290}" presName="centerShape" presStyleCnt="0"/>
      <dgm:spPr/>
    </dgm:pt>
    <dgm:pt modelId="{5ED5183F-EBB5-4127-B3F4-E13434ECAD38}" type="pres">
      <dgm:prSet presAssocID="{2ED325B8-C24D-402A-AFF7-870F915F7290}" presName="connSite" presStyleLbl="node1" presStyleIdx="0" presStyleCnt="4"/>
      <dgm:spPr/>
    </dgm:pt>
    <dgm:pt modelId="{3DA732F1-E6FB-45C6-B691-8A4298F3BC31}" type="pres">
      <dgm:prSet presAssocID="{2ED325B8-C24D-402A-AFF7-870F915F7290}" presName="visible" presStyleLbl="node1" presStyleIdx="0" presStyleCnt="4" custLinFactNeighborX="-10524" custLinFactNeighborY="-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2B461C-98AD-41AF-8A03-3CCCDC023AE7}" type="pres">
      <dgm:prSet presAssocID="{55062E16-BEBE-4C80-BFDB-491EB3E82C46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B878B7F3-8688-4A8B-819D-AB5331294DC6}" type="pres">
      <dgm:prSet presAssocID="{D8099BD9-2C95-4CB7-BB21-7CF45A7984CA}" presName="node" presStyleCnt="0"/>
      <dgm:spPr/>
    </dgm:pt>
    <dgm:pt modelId="{A4244541-CC61-4712-924C-B24A31ECE1CF}" type="pres">
      <dgm:prSet presAssocID="{D8099BD9-2C95-4CB7-BB21-7CF45A7984CA}" presName="parentNode" presStyleLbl="node1" presStyleIdx="1" presStyleCnt="4" custLinFactNeighborX="21819" custLinFactNeighborY="5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D45C78-6418-4162-B87B-E49D0DC8F1EB}" type="pres">
      <dgm:prSet presAssocID="{D8099BD9-2C95-4CB7-BB21-7CF45A7984C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89BF80-D5FE-4CE6-A9B4-EE89FBA6A0C8}" type="pres">
      <dgm:prSet presAssocID="{9B13DD5D-91F0-46E7-8C42-8D37E3C32315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FFD9D1AE-7738-42EA-8668-AC34D152E43F}" type="pres">
      <dgm:prSet presAssocID="{2887E3C3-D121-4801-9BD6-AB3AABFA5BEB}" presName="node" presStyleCnt="0"/>
      <dgm:spPr/>
    </dgm:pt>
    <dgm:pt modelId="{0B89D3A0-19B5-46D6-A4AA-2CC9A17BDE29}" type="pres">
      <dgm:prSet presAssocID="{2887E3C3-D121-4801-9BD6-AB3AABFA5BEB}" presName="parentNode" presStyleLbl="node1" presStyleIdx="2" presStyleCnt="4" custLinFactNeighborX="21819" custLinFactNeighborY="5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5B3F85-17F3-46AE-83E1-34FFC97B1800}" type="pres">
      <dgm:prSet presAssocID="{2887E3C3-D121-4801-9BD6-AB3AABFA5BE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30F8F6-DA1E-4EFB-A026-A08B65735A52}" type="pres">
      <dgm:prSet presAssocID="{D54CDCB1-4A72-413B-BB61-624BC9B25240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78287A51-49D7-49A2-BE3F-9C82C88E260F}" type="pres">
      <dgm:prSet presAssocID="{CD370D1B-81CC-41F5-811B-D5F871B2A8CE}" presName="node" presStyleCnt="0"/>
      <dgm:spPr/>
    </dgm:pt>
    <dgm:pt modelId="{66F6D32D-32E5-45F8-A7EA-9F7133DD34BC}" type="pres">
      <dgm:prSet presAssocID="{CD370D1B-81CC-41F5-811B-D5F871B2A8CE}" presName="parentNode" presStyleLbl="node1" presStyleIdx="3" presStyleCnt="4" custLinFactNeighborX="21819" custLinFactNeighborY="90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D5A613-5457-41DC-B8C7-D832C9712132}" type="pres">
      <dgm:prSet presAssocID="{CD370D1B-81CC-41F5-811B-D5F871B2A8C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EE686E-ECC8-4521-A531-791F95EFC844}" srcId="{D8099BD9-2C95-4CB7-BB21-7CF45A7984CA}" destId="{D8CEDAA9-E035-4DD8-AA2A-1275DF1A9C17}" srcOrd="0" destOrd="0" parTransId="{E0BC820A-182C-4521-9077-C9EF8C2BDDFD}" sibTransId="{27EDA5E0-3BAF-419D-B09C-7D9B90CED09C}"/>
    <dgm:cxn modelId="{3E14BC09-868D-430A-B1BB-F1D9DEB69717}" type="presOf" srcId="{BA75BA76-D921-46E4-A96C-AFA71161EEE4}" destId="{E8D5A613-5457-41DC-B8C7-D832C9712132}" srcOrd="0" destOrd="1" presId="urn:microsoft.com/office/officeart/2005/8/layout/radial2"/>
    <dgm:cxn modelId="{1A0EEA1C-3570-46C3-9932-90FE644639B3}" srcId="{2ED325B8-C24D-402A-AFF7-870F915F7290}" destId="{D8099BD9-2C95-4CB7-BB21-7CF45A7984CA}" srcOrd="0" destOrd="0" parTransId="{55062E16-BEBE-4C80-BFDB-491EB3E82C46}" sibTransId="{F8E7B9B1-3D7C-4759-A6EC-595DCB5C95C1}"/>
    <dgm:cxn modelId="{569CA6E3-47D7-496D-B722-EB5247574B16}" srcId="{2ED325B8-C24D-402A-AFF7-870F915F7290}" destId="{2887E3C3-D121-4801-9BD6-AB3AABFA5BEB}" srcOrd="1" destOrd="0" parTransId="{9B13DD5D-91F0-46E7-8C42-8D37E3C32315}" sibTransId="{85BB6428-4236-4216-A477-98EDD62620ED}"/>
    <dgm:cxn modelId="{3758DB6B-F9DE-4DB5-8BEB-5167BD547EAC}" type="presOf" srcId="{D8099BD9-2C95-4CB7-BB21-7CF45A7984CA}" destId="{A4244541-CC61-4712-924C-B24A31ECE1CF}" srcOrd="0" destOrd="0" presId="urn:microsoft.com/office/officeart/2005/8/layout/radial2"/>
    <dgm:cxn modelId="{5C5C5B96-B7BD-44DA-9669-457238DBCEB6}" srcId="{2887E3C3-D121-4801-9BD6-AB3AABFA5BEB}" destId="{B66B3036-FE64-4552-BC0D-BFD91FB1CB54}" srcOrd="1" destOrd="0" parTransId="{A3C90CC7-25D8-4AAA-8E2D-3F5B7F92AC80}" sibTransId="{50ABDA38-59DD-4068-9E58-71797D495FC6}"/>
    <dgm:cxn modelId="{67DB9DE2-0EBD-410D-9A76-E5573DEDF6F4}" type="presOf" srcId="{2ED325B8-C24D-402A-AFF7-870F915F7290}" destId="{B35FD14E-5EFE-4813-894D-8A4F058F1783}" srcOrd="0" destOrd="0" presId="urn:microsoft.com/office/officeart/2005/8/layout/radial2"/>
    <dgm:cxn modelId="{5D4A250E-57B4-4197-B011-BECAD7FF6CB9}" type="presOf" srcId="{949B944A-8D84-47F9-9B81-21FF7DE74128}" destId="{E8D5A613-5457-41DC-B8C7-D832C9712132}" srcOrd="0" destOrd="0" presId="urn:microsoft.com/office/officeart/2005/8/layout/radial2"/>
    <dgm:cxn modelId="{73B9A21C-547D-47AD-BC42-3F30A18B0E9A}" type="presOf" srcId="{2887E3C3-D121-4801-9BD6-AB3AABFA5BEB}" destId="{0B89D3A0-19B5-46D6-A4AA-2CC9A17BDE29}" srcOrd="0" destOrd="0" presId="urn:microsoft.com/office/officeart/2005/8/layout/radial2"/>
    <dgm:cxn modelId="{9EE0AC62-D456-4BB6-8824-3D41772786F0}" type="presOf" srcId="{F339859C-424B-4270-B11E-D836F142BDCC}" destId="{F15B3F85-17F3-46AE-83E1-34FFC97B1800}" srcOrd="0" destOrd="0" presId="urn:microsoft.com/office/officeart/2005/8/layout/radial2"/>
    <dgm:cxn modelId="{08476FF6-A351-4F1A-A053-41409C196867}" type="presOf" srcId="{D8CEDAA9-E035-4DD8-AA2A-1275DF1A9C17}" destId="{27D45C78-6418-4162-B87B-E49D0DC8F1EB}" srcOrd="0" destOrd="0" presId="urn:microsoft.com/office/officeart/2005/8/layout/radial2"/>
    <dgm:cxn modelId="{82562F3D-D5B5-42E6-8B16-1D0A5749BA59}" srcId="{CD370D1B-81CC-41F5-811B-D5F871B2A8CE}" destId="{BA75BA76-D921-46E4-A96C-AFA71161EEE4}" srcOrd="1" destOrd="0" parTransId="{3BF762D2-5A1D-499D-97BA-7EA761087F37}" sibTransId="{72822424-15F9-492C-9C30-CFCA17F16848}"/>
    <dgm:cxn modelId="{31B5781A-291B-408A-8423-D718AB49B17B}" srcId="{2887E3C3-D121-4801-9BD6-AB3AABFA5BEB}" destId="{F339859C-424B-4270-B11E-D836F142BDCC}" srcOrd="0" destOrd="0" parTransId="{1FBEE3D0-E96F-40A6-8832-977340BEF26D}" sibTransId="{6F15AB2C-1D4C-40C4-9192-C68876D71D1A}"/>
    <dgm:cxn modelId="{9490967C-2F25-49D8-BA94-C9EE5E98DAAA}" srcId="{2ED325B8-C24D-402A-AFF7-870F915F7290}" destId="{CD370D1B-81CC-41F5-811B-D5F871B2A8CE}" srcOrd="2" destOrd="0" parTransId="{D54CDCB1-4A72-413B-BB61-624BC9B25240}" sibTransId="{FEEDF1A7-03F1-4CD8-8A78-F16AAD145C3A}"/>
    <dgm:cxn modelId="{BC0D3DC0-BF1D-4085-AB9D-E8C129B24FD3}" type="presOf" srcId="{B66B3036-FE64-4552-BC0D-BFD91FB1CB54}" destId="{F15B3F85-17F3-46AE-83E1-34FFC97B1800}" srcOrd="0" destOrd="1" presId="urn:microsoft.com/office/officeart/2005/8/layout/radial2"/>
    <dgm:cxn modelId="{A803EE47-1AD7-449C-94ED-E470619E5D29}" type="presOf" srcId="{9B13DD5D-91F0-46E7-8C42-8D37E3C32315}" destId="{5889BF80-D5FE-4CE6-A9B4-EE89FBA6A0C8}" srcOrd="0" destOrd="0" presId="urn:microsoft.com/office/officeart/2005/8/layout/radial2"/>
    <dgm:cxn modelId="{CD2428FD-0AA0-428C-8770-497C02755AAA}" type="presOf" srcId="{55062E16-BEBE-4C80-BFDB-491EB3E82C46}" destId="{532B461C-98AD-41AF-8A03-3CCCDC023AE7}" srcOrd="0" destOrd="0" presId="urn:microsoft.com/office/officeart/2005/8/layout/radial2"/>
    <dgm:cxn modelId="{1E33680C-489C-4D11-9F48-99E56C8F2A51}" srcId="{CD370D1B-81CC-41F5-811B-D5F871B2A8CE}" destId="{949B944A-8D84-47F9-9B81-21FF7DE74128}" srcOrd="0" destOrd="0" parTransId="{EE1CE89F-5C45-43C8-A8DD-62B9CCC4AE64}" sibTransId="{104D7B05-A761-4441-BE2C-D0B7A447B38E}"/>
    <dgm:cxn modelId="{23DF07E6-25F6-4EF7-8E92-F1BAB10C3CA1}" type="presOf" srcId="{D54CDCB1-4A72-413B-BB61-624BC9B25240}" destId="{2F30F8F6-DA1E-4EFB-A026-A08B65735A52}" srcOrd="0" destOrd="0" presId="urn:microsoft.com/office/officeart/2005/8/layout/radial2"/>
    <dgm:cxn modelId="{6DDEEE24-52D1-4838-BB51-CB3CB0744A87}" type="presOf" srcId="{CD370D1B-81CC-41F5-811B-D5F871B2A8CE}" destId="{66F6D32D-32E5-45F8-A7EA-9F7133DD34BC}" srcOrd="0" destOrd="0" presId="urn:microsoft.com/office/officeart/2005/8/layout/radial2"/>
    <dgm:cxn modelId="{A9DF34B3-2F4E-4527-9B9A-0E3A4BDF9B5E}" type="presParOf" srcId="{B35FD14E-5EFE-4813-894D-8A4F058F1783}" destId="{61D318FD-1BAD-4372-83E9-A4E9885CC009}" srcOrd="0" destOrd="0" presId="urn:microsoft.com/office/officeart/2005/8/layout/radial2"/>
    <dgm:cxn modelId="{6CC508C9-85E5-42D4-BB48-4A49A25DDD89}" type="presParOf" srcId="{61D318FD-1BAD-4372-83E9-A4E9885CC009}" destId="{110FE493-354F-4674-90DC-88DA3F00232A}" srcOrd="0" destOrd="0" presId="urn:microsoft.com/office/officeart/2005/8/layout/radial2"/>
    <dgm:cxn modelId="{56DF5C2A-C6CC-4858-B36B-DBE886D205BF}" type="presParOf" srcId="{110FE493-354F-4674-90DC-88DA3F00232A}" destId="{5ED5183F-EBB5-4127-B3F4-E13434ECAD38}" srcOrd="0" destOrd="0" presId="urn:microsoft.com/office/officeart/2005/8/layout/radial2"/>
    <dgm:cxn modelId="{84DB777E-D9D9-455F-BA35-607442206314}" type="presParOf" srcId="{110FE493-354F-4674-90DC-88DA3F00232A}" destId="{3DA732F1-E6FB-45C6-B691-8A4298F3BC31}" srcOrd="1" destOrd="0" presId="urn:microsoft.com/office/officeart/2005/8/layout/radial2"/>
    <dgm:cxn modelId="{8390E8B2-D0B6-4556-A1A3-AF30B389C9E5}" type="presParOf" srcId="{61D318FD-1BAD-4372-83E9-A4E9885CC009}" destId="{532B461C-98AD-41AF-8A03-3CCCDC023AE7}" srcOrd="1" destOrd="0" presId="urn:microsoft.com/office/officeart/2005/8/layout/radial2"/>
    <dgm:cxn modelId="{AE68C125-7B38-4C68-AB3D-3F8D58A6FE52}" type="presParOf" srcId="{61D318FD-1BAD-4372-83E9-A4E9885CC009}" destId="{B878B7F3-8688-4A8B-819D-AB5331294DC6}" srcOrd="2" destOrd="0" presId="urn:microsoft.com/office/officeart/2005/8/layout/radial2"/>
    <dgm:cxn modelId="{DE894D93-618D-4272-9BD8-110724419E6F}" type="presParOf" srcId="{B878B7F3-8688-4A8B-819D-AB5331294DC6}" destId="{A4244541-CC61-4712-924C-B24A31ECE1CF}" srcOrd="0" destOrd="0" presId="urn:microsoft.com/office/officeart/2005/8/layout/radial2"/>
    <dgm:cxn modelId="{0C539E52-B685-45D9-8280-70785F2CC56E}" type="presParOf" srcId="{B878B7F3-8688-4A8B-819D-AB5331294DC6}" destId="{27D45C78-6418-4162-B87B-E49D0DC8F1EB}" srcOrd="1" destOrd="0" presId="urn:microsoft.com/office/officeart/2005/8/layout/radial2"/>
    <dgm:cxn modelId="{0BCFD8CF-21B7-47CB-A205-9D7429A104ED}" type="presParOf" srcId="{61D318FD-1BAD-4372-83E9-A4E9885CC009}" destId="{5889BF80-D5FE-4CE6-A9B4-EE89FBA6A0C8}" srcOrd="3" destOrd="0" presId="urn:microsoft.com/office/officeart/2005/8/layout/radial2"/>
    <dgm:cxn modelId="{22C351EE-E049-40DE-A331-2C83B8398FB5}" type="presParOf" srcId="{61D318FD-1BAD-4372-83E9-A4E9885CC009}" destId="{FFD9D1AE-7738-42EA-8668-AC34D152E43F}" srcOrd="4" destOrd="0" presId="urn:microsoft.com/office/officeart/2005/8/layout/radial2"/>
    <dgm:cxn modelId="{9E83076A-6859-4EEF-ADBD-A8A9E579776B}" type="presParOf" srcId="{FFD9D1AE-7738-42EA-8668-AC34D152E43F}" destId="{0B89D3A0-19B5-46D6-A4AA-2CC9A17BDE29}" srcOrd="0" destOrd="0" presId="urn:microsoft.com/office/officeart/2005/8/layout/radial2"/>
    <dgm:cxn modelId="{5FF236EC-E523-4DFF-983E-10176E1F0D8E}" type="presParOf" srcId="{FFD9D1AE-7738-42EA-8668-AC34D152E43F}" destId="{F15B3F85-17F3-46AE-83E1-34FFC97B1800}" srcOrd="1" destOrd="0" presId="urn:microsoft.com/office/officeart/2005/8/layout/radial2"/>
    <dgm:cxn modelId="{4B6D59C3-108F-4B55-82AD-CF53A03791B8}" type="presParOf" srcId="{61D318FD-1BAD-4372-83E9-A4E9885CC009}" destId="{2F30F8F6-DA1E-4EFB-A026-A08B65735A52}" srcOrd="5" destOrd="0" presId="urn:microsoft.com/office/officeart/2005/8/layout/radial2"/>
    <dgm:cxn modelId="{B2C72423-CDFA-4231-A0DC-05771E65E5A5}" type="presParOf" srcId="{61D318FD-1BAD-4372-83E9-A4E9885CC009}" destId="{78287A51-49D7-49A2-BE3F-9C82C88E260F}" srcOrd="6" destOrd="0" presId="urn:microsoft.com/office/officeart/2005/8/layout/radial2"/>
    <dgm:cxn modelId="{68695D3E-6400-4D2D-9811-FA90FEEE748D}" type="presParOf" srcId="{78287A51-49D7-49A2-BE3F-9C82C88E260F}" destId="{66F6D32D-32E5-45F8-A7EA-9F7133DD34BC}" srcOrd="0" destOrd="0" presId="urn:microsoft.com/office/officeart/2005/8/layout/radial2"/>
    <dgm:cxn modelId="{BC77AE4B-EBA3-4869-ACBE-CE70CCDAA401}" type="presParOf" srcId="{78287A51-49D7-49A2-BE3F-9C82C88E260F}" destId="{E8D5A613-5457-41DC-B8C7-D832C971213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D325B8-C24D-402A-AFF7-870F915F729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8099BD9-2C95-4CB7-BB21-7CF45A7984CA}">
      <dgm:prSet phldrT="[文本]" custT="1"/>
      <dgm:spPr>
        <a:solidFill>
          <a:schemeClr val="tx2">
            <a:lumMod val="75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交易服务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55062E16-BEBE-4C80-BFDB-491EB3E82C46}" type="parTrans" cxnId="{1A0EEA1C-3570-46C3-9932-90FE644639B3}">
      <dgm:prSet/>
      <dgm:spPr/>
      <dgm:t>
        <a:bodyPr/>
        <a:lstStyle/>
        <a:p>
          <a:endParaRPr lang="zh-CN" altLang="en-US"/>
        </a:p>
      </dgm:t>
    </dgm:pt>
    <dgm:pt modelId="{F8E7B9B1-3D7C-4759-A6EC-595DCB5C95C1}" type="sibTrans" cxnId="{1A0EEA1C-3570-46C3-9932-90FE644639B3}">
      <dgm:prSet/>
      <dgm:spPr/>
      <dgm:t>
        <a:bodyPr/>
        <a:lstStyle/>
        <a:p>
          <a:endParaRPr lang="zh-CN" altLang="en-US"/>
        </a:p>
      </dgm:t>
    </dgm:pt>
    <dgm:pt modelId="{D8CEDAA9-E035-4DD8-AA2A-1275DF1A9C17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资金交割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E0BC820A-182C-4521-9077-C9EF8C2BDDFD}" type="parTrans" cxnId="{60EE686E-ECC8-4521-A531-791F95EFC844}">
      <dgm:prSet/>
      <dgm:spPr/>
      <dgm:t>
        <a:bodyPr/>
        <a:lstStyle/>
        <a:p>
          <a:endParaRPr lang="zh-CN" altLang="en-US"/>
        </a:p>
      </dgm:t>
    </dgm:pt>
    <dgm:pt modelId="{27EDA5E0-3BAF-419D-B09C-7D9B90CED09C}" type="sibTrans" cxnId="{60EE686E-ECC8-4521-A531-791F95EFC844}">
      <dgm:prSet/>
      <dgm:spPr/>
      <dgm:t>
        <a:bodyPr/>
        <a:lstStyle/>
        <a:p>
          <a:endParaRPr lang="zh-CN" altLang="en-US"/>
        </a:p>
      </dgm:t>
    </dgm:pt>
    <dgm:pt modelId="{2887E3C3-D121-4801-9BD6-AB3AABFA5BEB}">
      <dgm:prSet phldrT="[文本]" custT="1"/>
      <dgm:spPr>
        <a:solidFill>
          <a:schemeClr val="tx2">
            <a:lumMod val="75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仓储服务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9B13DD5D-91F0-46E7-8C42-8D37E3C32315}" type="parTrans" cxnId="{569CA6E3-47D7-496D-B722-EB5247574B16}">
      <dgm:prSet/>
      <dgm:spPr/>
      <dgm:t>
        <a:bodyPr/>
        <a:lstStyle/>
        <a:p>
          <a:endParaRPr lang="zh-CN" altLang="en-US"/>
        </a:p>
      </dgm:t>
    </dgm:pt>
    <dgm:pt modelId="{85BB6428-4236-4216-A477-98EDD62620ED}" type="sibTrans" cxnId="{569CA6E3-47D7-496D-B722-EB5247574B16}">
      <dgm:prSet/>
      <dgm:spPr/>
      <dgm:t>
        <a:bodyPr/>
        <a:lstStyle/>
        <a:p>
          <a:endParaRPr lang="zh-CN" altLang="en-US"/>
        </a:p>
      </dgm:t>
    </dgm:pt>
    <dgm:pt modelId="{F339859C-424B-4270-B11E-D836F142BDCC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场外、异地</a:t>
          </a:r>
        </a:p>
      </dgm:t>
    </dgm:pt>
    <dgm:pt modelId="{1FBEE3D0-E96F-40A6-8832-977340BEF26D}" type="parTrans" cxnId="{31B5781A-291B-408A-8423-D718AB49B17B}">
      <dgm:prSet/>
      <dgm:spPr/>
      <dgm:t>
        <a:bodyPr/>
        <a:lstStyle/>
        <a:p>
          <a:endParaRPr lang="zh-CN" altLang="en-US"/>
        </a:p>
      </dgm:t>
    </dgm:pt>
    <dgm:pt modelId="{6F15AB2C-1D4C-40C4-9192-C68876D71D1A}" type="sibTrans" cxnId="{31B5781A-291B-408A-8423-D718AB49B17B}">
      <dgm:prSet/>
      <dgm:spPr/>
      <dgm:t>
        <a:bodyPr/>
        <a:lstStyle/>
        <a:p>
          <a:endParaRPr lang="zh-CN" altLang="en-US"/>
        </a:p>
      </dgm:t>
    </dgm:pt>
    <dgm:pt modelId="{CD370D1B-81CC-41F5-811B-D5F871B2A8CE}">
      <dgm:prSet phldrT="[文本]" custT="1"/>
      <dgm:spPr>
        <a:solidFill>
          <a:schemeClr val="tx2">
            <a:lumMod val="75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运输配送</a:t>
          </a:r>
          <a:endParaRPr lang="zh-CN" altLang="en-US" sz="1800" b="1" dirty="0">
            <a:latin typeface="微软雅黑" pitchFamily="34" charset="-122"/>
            <a:ea typeface="微软雅黑" pitchFamily="34" charset="-122"/>
          </a:endParaRPr>
        </a:p>
      </dgm:t>
    </dgm:pt>
    <dgm:pt modelId="{D54CDCB1-4A72-413B-BB61-624BC9B25240}" type="parTrans" cxnId="{9490967C-2F25-49D8-BA94-C9EE5E98DAAA}">
      <dgm:prSet/>
      <dgm:spPr/>
      <dgm:t>
        <a:bodyPr/>
        <a:lstStyle/>
        <a:p>
          <a:endParaRPr lang="zh-CN" altLang="en-US"/>
        </a:p>
      </dgm:t>
    </dgm:pt>
    <dgm:pt modelId="{FEEDF1A7-03F1-4CD8-8A78-F16AAD145C3A}" type="sibTrans" cxnId="{9490967C-2F25-49D8-BA94-C9EE5E98DAAA}">
      <dgm:prSet/>
      <dgm:spPr/>
      <dgm:t>
        <a:bodyPr/>
        <a:lstStyle/>
        <a:p>
          <a:endParaRPr lang="zh-CN" altLang="en-US"/>
        </a:p>
      </dgm:t>
    </dgm:pt>
    <dgm:pt modelId="{949B944A-8D84-47F9-9B81-21FF7DE74128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异地运输</a:t>
          </a:r>
        </a:p>
      </dgm:t>
    </dgm:pt>
    <dgm:pt modelId="{EE1CE89F-5C45-43C8-A8DD-62B9CCC4AE64}" type="parTrans" cxnId="{1E33680C-489C-4D11-9F48-99E56C8F2A51}">
      <dgm:prSet/>
      <dgm:spPr/>
      <dgm:t>
        <a:bodyPr/>
        <a:lstStyle/>
        <a:p>
          <a:endParaRPr lang="zh-CN" altLang="en-US"/>
        </a:p>
      </dgm:t>
    </dgm:pt>
    <dgm:pt modelId="{104D7B05-A761-4441-BE2C-D0B7A447B38E}" type="sibTrans" cxnId="{1E33680C-489C-4D11-9F48-99E56C8F2A51}">
      <dgm:prSet/>
      <dgm:spPr/>
      <dgm:t>
        <a:bodyPr/>
        <a:lstStyle/>
        <a:p>
          <a:endParaRPr lang="zh-CN" altLang="en-US"/>
        </a:p>
      </dgm:t>
    </dgm:pt>
    <dgm:pt modelId="{BA75BA76-D921-46E4-A96C-AFA71161EEE4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本地配送</a:t>
          </a:r>
        </a:p>
      </dgm:t>
    </dgm:pt>
    <dgm:pt modelId="{3BF762D2-5A1D-499D-97BA-7EA761087F37}" type="parTrans" cxnId="{82562F3D-D5B5-42E6-8B16-1D0A5749BA59}">
      <dgm:prSet/>
      <dgm:spPr/>
      <dgm:t>
        <a:bodyPr/>
        <a:lstStyle/>
        <a:p>
          <a:endParaRPr lang="zh-CN" altLang="en-US"/>
        </a:p>
      </dgm:t>
    </dgm:pt>
    <dgm:pt modelId="{72822424-15F9-492C-9C30-CFCA17F16848}" type="sibTrans" cxnId="{82562F3D-D5B5-42E6-8B16-1D0A5749BA59}">
      <dgm:prSet/>
      <dgm:spPr/>
      <dgm:t>
        <a:bodyPr/>
        <a:lstStyle/>
        <a:p>
          <a:endParaRPr lang="zh-CN" altLang="en-US"/>
        </a:p>
      </dgm:t>
    </dgm:pt>
    <dgm:pt modelId="{B66B3036-FE64-4552-BC0D-BFD91FB1CB54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场区内</a:t>
          </a:r>
        </a:p>
      </dgm:t>
    </dgm:pt>
    <dgm:pt modelId="{A3C90CC7-25D8-4AAA-8E2D-3F5B7F92AC80}" type="parTrans" cxnId="{5C5C5B96-B7BD-44DA-9669-457238DBCEB6}">
      <dgm:prSet/>
      <dgm:spPr/>
      <dgm:t>
        <a:bodyPr/>
        <a:lstStyle/>
        <a:p>
          <a:endParaRPr lang="zh-CN" altLang="en-US"/>
        </a:p>
      </dgm:t>
    </dgm:pt>
    <dgm:pt modelId="{50ABDA38-59DD-4068-9E58-71797D495FC6}" type="sibTrans" cxnId="{5C5C5B96-B7BD-44DA-9669-457238DBCEB6}">
      <dgm:prSet/>
      <dgm:spPr/>
      <dgm:t>
        <a:bodyPr/>
        <a:lstStyle/>
        <a:p>
          <a:endParaRPr lang="zh-CN" altLang="en-US"/>
        </a:p>
      </dgm:t>
    </dgm:pt>
    <dgm:pt modelId="{B629E544-D23A-457A-A08C-B14CA80DA8AF}">
      <dgm:prSet phldrT="[文本]" custT="1"/>
      <dgm:spPr>
        <a:solidFill>
          <a:schemeClr val="tx2">
            <a:lumMod val="75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金融服务</a:t>
          </a:r>
        </a:p>
      </dgm:t>
    </dgm:pt>
    <dgm:pt modelId="{9BD41034-4890-405C-8FCC-5DABF6D3C644}" type="parTrans" cxnId="{E7650126-283F-41D8-89F1-5DBF4E2D6C28}">
      <dgm:prSet/>
      <dgm:spPr/>
      <dgm:t>
        <a:bodyPr/>
        <a:lstStyle/>
        <a:p>
          <a:endParaRPr lang="zh-CN" altLang="en-US"/>
        </a:p>
      </dgm:t>
    </dgm:pt>
    <dgm:pt modelId="{987DD80F-3C0F-473A-8DCB-8FE5AC732BE6}" type="sibTrans" cxnId="{E7650126-283F-41D8-89F1-5DBF4E2D6C28}">
      <dgm:prSet/>
      <dgm:spPr/>
      <dgm:t>
        <a:bodyPr/>
        <a:lstStyle/>
        <a:p>
          <a:endParaRPr lang="zh-CN" altLang="en-US"/>
        </a:p>
      </dgm:t>
    </dgm:pt>
    <dgm:pt modelId="{71FAF015-335F-49EE-99C7-5D12BDE697D2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资金担保</a:t>
          </a:r>
        </a:p>
      </dgm:t>
    </dgm:pt>
    <dgm:pt modelId="{8C055DE2-B0C6-49BB-B0BF-74DEF36C3835}" type="parTrans" cxnId="{8B9FE865-618B-462F-A571-888260268CF8}">
      <dgm:prSet/>
      <dgm:spPr/>
      <dgm:t>
        <a:bodyPr/>
        <a:lstStyle/>
        <a:p>
          <a:endParaRPr lang="zh-CN" altLang="en-US"/>
        </a:p>
      </dgm:t>
    </dgm:pt>
    <dgm:pt modelId="{D5D82327-683B-4318-864A-1837121B2D64}" type="sibTrans" cxnId="{8B9FE865-618B-462F-A571-888260268CF8}">
      <dgm:prSet/>
      <dgm:spPr/>
      <dgm:t>
        <a:bodyPr/>
        <a:lstStyle/>
        <a:p>
          <a:endParaRPr lang="zh-CN" altLang="en-US"/>
        </a:p>
      </dgm:t>
    </dgm:pt>
    <dgm:pt modelId="{A24D15F1-DB2D-4CC0-AD97-45AD69EDCD28}">
      <dgm:prSet phldrT="[文本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l"/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其它服务</a:t>
          </a:r>
        </a:p>
      </dgm:t>
    </dgm:pt>
    <dgm:pt modelId="{54525631-A6A3-4C1C-8C2C-30AD40604BD2}" type="parTrans" cxnId="{C42F67E2-B45A-4A4D-8308-1B5C8DF05723}">
      <dgm:prSet/>
      <dgm:spPr/>
      <dgm:t>
        <a:bodyPr/>
        <a:lstStyle/>
        <a:p>
          <a:endParaRPr lang="zh-CN" altLang="en-US"/>
        </a:p>
      </dgm:t>
    </dgm:pt>
    <dgm:pt modelId="{EEE60F9E-623E-4C64-A3AB-F8B1820AFEEA}" type="sibTrans" cxnId="{C42F67E2-B45A-4A4D-8308-1B5C8DF05723}">
      <dgm:prSet/>
      <dgm:spPr/>
      <dgm:t>
        <a:bodyPr/>
        <a:lstStyle/>
        <a:p>
          <a:endParaRPr lang="zh-CN" altLang="en-US"/>
        </a:p>
      </dgm:t>
    </dgm:pt>
    <dgm:pt modelId="{B41567AE-3C00-4AE4-8B5A-4667EBD756B0}">
      <dgm:prSet phldrT="[文本]" custT="1"/>
      <dgm:spPr/>
      <dgm:t>
        <a:bodyPr/>
        <a:lstStyle/>
        <a:p>
          <a:pPr algn="l"/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信息服务</a:t>
          </a:r>
        </a:p>
      </dgm:t>
    </dgm:pt>
    <dgm:pt modelId="{40897EE2-D8D4-4CB8-9015-0441F763C27C}" type="parTrans" cxnId="{6C581403-DE1E-483E-8A61-9A6925724FD5}">
      <dgm:prSet/>
      <dgm:spPr/>
      <dgm:t>
        <a:bodyPr/>
        <a:lstStyle/>
        <a:p>
          <a:endParaRPr lang="zh-CN" altLang="en-US"/>
        </a:p>
      </dgm:t>
    </dgm:pt>
    <dgm:pt modelId="{BCDAA6CC-4AC9-49E3-9F36-6EB8E9D833D9}" type="sibTrans" cxnId="{6C581403-DE1E-483E-8A61-9A6925724FD5}">
      <dgm:prSet/>
      <dgm:spPr/>
      <dgm:t>
        <a:bodyPr/>
        <a:lstStyle/>
        <a:p>
          <a:endParaRPr lang="zh-CN" altLang="en-US"/>
        </a:p>
      </dgm:t>
    </dgm:pt>
    <dgm:pt modelId="{780B81F3-202F-4CB6-A1D5-D5A45A4ABD6A}">
      <dgm:prSet phldrT="[文本]" custT="1"/>
      <dgm:spPr/>
      <dgm:t>
        <a:bodyPr/>
        <a:lstStyle/>
        <a:p>
          <a:pPr algn="l"/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宣传推广</a:t>
          </a:r>
        </a:p>
      </dgm:t>
    </dgm:pt>
    <dgm:pt modelId="{83BE832B-CDEF-4FB4-84D1-24A79EFF9A76}" type="parTrans" cxnId="{B11B6980-14AA-4951-B93C-6628DAF6AE64}">
      <dgm:prSet/>
      <dgm:spPr/>
      <dgm:t>
        <a:bodyPr/>
        <a:lstStyle/>
        <a:p>
          <a:endParaRPr lang="zh-CN" altLang="en-US"/>
        </a:p>
      </dgm:t>
    </dgm:pt>
    <dgm:pt modelId="{854ACF93-1ADF-4C18-9B13-25C5DF2DFFD1}" type="sibTrans" cxnId="{B11B6980-14AA-4951-B93C-6628DAF6AE64}">
      <dgm:prSet/>
      <dgm:spPr/>
      <dgm:t>
        <a:bodyPr/>
        <a:lstStyle/>
        <a:p>
          <a:endParaRPr lang="zh-CN" altLang="en-US"/>
        </a:p>
      </dgm:t>
    </dgm:pt>
    <dgm:pt modelId="{817F4766-5E66-4824-B385-961E7482EF13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资金代管</a:t>
          </a:r>
          <a:endParaRPr lang="zh-CN" altLang="en-US" sz="1600" dirty="0">
            <a:latin typeface="微软雅黑" pitchFamily="34" charset="-122"/>
            <a:ea typeface="微软雅黑" pitchFamily="34" charset="-122"/>
          </a:endParaRPr>
        </a:p>
      </dgm:t>
    </dgm:pt>
    <dgm:pt modelId="{FE1405A5-50F1-43E8-8674-F840B1DE2BE5}" type="parTrans" cxnId="{44CA0590-76FA-49E8-A53E-582DBF59A840}">
      <dgm:prSet/>
      <dgm:spPr/>
      <dgm:t>
        <a:bodyPr/>
        <a:lstStyle/>
        <a:p>
          <a:endParaRPr lang="zh-CN" altLang="en-US"/>
        </a:p>
      </dgm:t>
    </dgm:pt>
    <dgm:pt modelId="{9CD3D1D4-F6A9-4142-BD41-43A80C6A6502}" type="sibTrans" cxnId="{44CA0590-76FA-49E8-A53E-582DBF59A840}">
      <dgm:prSet/>
      <dgm:spPr/>
      <dgm:t>
        <a:bodyPr/>
        <a:lstStyle/>
        <a:p>
          <a:endParaRPr lang="zh-CN" altLang="en-US"/>
        </a:p>
      </dgm:t>
    </dgm:pt>
    <dgm:pt modelId="{D056FD03-9894-451A-A33A-3036F52D41D2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借贷</a:t>
          </a:r>
        </a:p>
      </dgm:t>
    </dgm:pt>
    <dgm:pt modelId="{D5070D5D-1F99-4384-9A88-D6A2AC7807A5}" type="parTrans" cxnId="{799C61FB-8E82-430D-B570-0691E5722FCA}">
      <dgm:prSet/>
      <dgm:spPr/>
      <dgm:t>
        <a:bodyPr/>
        <a:lstStyle/>
        <a:p>
          <a:endParaRPr lang="zh-CN" altLang="en-US"/>
        </a:p>
      </dgm:t>
    </dgm:pt>
    <dgm:pt modelId="{9592B6A4-CC7D-4663-B7FA-8ABF9C142F71}" type="sibTrans" cxnId="{799C61FB-8E82-430D-B570-0691E5722FCA}">
      <dgm:prSet/>
      <dgm:spPr/>
      <dgm:t>
        <a:bodyPr/>
        <a:lstStyle/>
        <a:p>
          <a:endParaRPr lang="zh-CN" altLang="en-US"/>
        </a:p>
      </dgm:t>
    </dgm:pt>
    <dgm:pt modelId="{B35FD14E-5EFE-4813-894D-8A4F058F1783}" type="pres">
      <dgm:prSet presAssocID="{2ED325B8-C24D-402A-AFF7-870F915F729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1D318FD-1BAD-4372-83E9-A4E9885CC009}" type="pres">
      <dgm:prSet presAssocID="{2ED325B8-C24D-402A-AFF7-870F915F7290}" presName="cycle" presStyleCnt="0"/>
      <dgm:spPr/>
    </dgm:pt>
    <dgm:pt modelId="{110FE493-354F-4674-90DC-88DA3F00232A}" type="pres">
      <dgm:prSet presAssocID="{2ED325B8-C24D-402A-AFF7-870F915F7290}" presName="centerShape" presStyleCnt="0"/>
      <dgm:spPr/>
    </dgm:pt>
    <dgm:pt modelId="{5ED5183F-EBB5-4127-B3F4-E13434ECAD38}" type="pres">
      <dgm:prSet presAssocID="{2ED325B8-C24D-402A-AFF7-870F915F7290}" presName="connSite" presStyleLbl="node1" presStyleIdx="0" presStyleCnt="6"/>
      <dgm:spPr/>
    </dgm:pt>
    <dgm:pt modelId="{3DA732F1-E6FB-45C6-B691-8A4298F3BC31}" type="pres">
      <dgm:prSet presAssocID="{2ED325B8-C24D-402A-AFF7-870F915F7290}" presName="visible" presStyleLbl="node1" presStyleIdx="0" presStyleCnt="6" custLinFactNeighborX="-10524" custLinFactNeighborY="-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32B461C-98AD-41AF-8A03-3CCCDC023AE7}" type="pres">
      <dgm:prSet presAssocID="{55062E16-BEBE-4C80-BFDB-491EB3E82C46}" presName="Name25" presStyleLbl="parChTrans1D1" presStyleIdx="0" presStyleCnt="5"/>
      <dgm:spPr/>
      <dgm:t>
        <a:bodyPr/>
        <a:lstStyle/>
        <a:p>
          <a:endParaRPr lang="zh-CN" altLang="en-US"/>
        </a:p>
      </dgm:t>
    </dgm:pt>
    <dgm:pt modelId="{B878B7F3-8688-4A8B-819D-AB5331294DC6}" type="pres">
      <dgm:prSet presAssocID="{D8099BD9-2C95-4CB7-BB21-7CF45A7984CA}" presName="node" presStyleCnt="0"/>
      <dgm:spPr/>
    </dgm:pt>
    <dgm:pt modelId="{A4244541-CC61-4712-924C-B24A31ECE1CF}" type="pres">
      <dgm:prSet presAssocID="{D8099BD9-2C95-4CB7-BB21-7CF45A7984CA}" presName="parentNode" presStyleLbl="node1" presStyleIdx="1" presStyleCnt="6" custLinFactNeighborX="21819" custLinFactNeighborY="5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D45C78-6418-4162-B87B-E49D0DC8F1EB}" type="pres">
      <dgm:prSet presAssocID="{D8099BD9-2C95-4CB7-BB21-7CF45A7984CA}" presName="child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89BF80-D5FE-4CE6-A9B4-EE89FBA6A0C8}" type="pres">
      <dgm:prSet presAssocID="{9B13DD5D-91F0-46E7-8C42-8D37E3C32315}" presName="Name25" presStyleLbl="parChTrans1D1" presStyleIdx="1" presStyleCnt="5"/>
      <dgm:spPr/>
      <dgm:t>
        <a:bodyPr/>
        <a:lstStyle/>
        <a:p>
          <a:endParaRPr lang="zh-CN" altLang="en-US"/>
        </a:p>
      </dgm:t>
    </dgm:pt>
    <dgm:pt modelId="{FFD9D1AE-7738-42EA-8668-AC34D152E43F}" type="pres">
      <dgm:prSet presAssocID="{2887E3C3-D121-4801-9BD6-AB3AABFA5BEB}" presName="node" presStyleCnt="0"/>
      <dgm:spPr/>
    </dgm:pt>
    <dgm:pt modelId="{0B89D3A0-19B5-46D6-A4AA-2CC9A17BDE29}" type="pres">
      <dgm:prSet presAssocID="{2887E3C3-D121-4801-9BD6-AB3AABFA5BEB}" presName="parentNode" presStyleLbl="node1" presStyleIdx="2" presStyleCnt="6" custLinFactNeighborX="21819" custLinFactNeighborY="5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5B3F85-17F3-46AE-83E1-34FFC97B1800}" type="pres">
      <dgm:prSet presAssocID="{2887E3C3-D121-4801-9BD6-AB3AABFA5BEB}" presName="child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30F8F6-DA1E-4EFB-A026-A08B65735A52}" type="pres">
      <dgm:prSet presAssocID="{D54CDCB1-4A72-413B-BB61-624BC9B25240}" presName="Name25" presStyleLbl="parChTrans1D1" presStyleIdx="2" presStyleCnt="5"/>
      <dgm:spPr/>
      <dgm:t>
        <a:bodyPr/>
        <a:lstStyle/>
        <a:p>
          <a:endParaRPr lang="zh-CN" altLang="en-US"/>
        </a:p>
      </dgm:t>
    </dgm:pt>
    <dgm:pt modelId="{78287A51-49D7-49A2-BE3F-9C82C88E260F}" type="pres">
      <dgm:prSet presAssocID="{CD370D1B-81CC-41F5-811B-D5F871B2A8CE}" presName="node" presStyleCnt="0"/>
      <dgm:spPr/>
    </dgm:pt>
    <dgm:pt modelId="{66F6D32D-32E5-45F8-A7EA-9F7133DD34BC}" type="pres">
      <dgm:prSet presAssocID="{CD370D1B-81CC-41F5-811B-D5F871B2A8CE}" presName="parentNode" presStyleLbl="node1" presStyleIdx="3" presStyleCnt="6" custLinFactNeighborX="21819" custLinFactNeighborY="90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D5A613-5457-41DC-B8C7-D832C9712132}" type="pres">
      <dgm:prSet presAssocID="{CD370D1B-81CC-41F5-811B-D5F871B2A8CE}" presName="child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ECA0AB-99A5-4597-90F1-DD635135BD01}" type="pres">
      <dgm:prSet presAssocID="{9BD41034-4890-405C-8FCC-5DABF6D3C644}" presName="Name25" presStyleLbl="parChTrans1D1" presStyleIdx="3" presStyleCnt="5"/>
      <dgm:spPr/>
      <dgm:t>
        <a:bodyPr/>
        <a:lstStyle/>
        <a:p>
          <a:endParaRPr lang="zh-CN" altLang="en-US"/>
        </a:p>
      </dgm:t>
    </dgm:pt>
    <dgm:pt modelId="{C8EE6424-57E6-47BB-B06D-ABDF761DF760}" type="pres">
      <dgm:prSet presAssocID="{B629E544-D23A-457A-A08C-B14CA80DA8AF}" presName="node" presStyleCnt="0"/>
      <dgm:spPr/>
    </dgm:pt>
    <dgm:pt modelId="{C440AB3E-4647-4DD1-ADF2-8966DD88D8B2}" type="pres">
      <dgm:prSet presAssocID="{B629E544-D23A-457A-A08C-B14CA80DA8AF}" presName="parentNode" presStyleLbl="node1" presStyleIdx="4" presStyleCnt="6" custLinFactNeighborX="21819" custLinFactNeighborY="90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311A62-E1DF-4703-90BD-AE4A01C404DB}" type="pres">
      <dgm:prSet presAssocID="{B629E544-D23A-457A-A08C-B14CA80DA8AF}" presName="child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E83D18-2B83-4580-8AE9-EB90908BBA54}" type="pres">
      <dgm:prSet presAssocID="{54525631-A6A3-4C1C-8C2C-30AD40604BD2}" presName="Name25" presStyleLbl="parChTrans1D1" presStyleIdx="4" presStyleCnt="5"/>
      <dgm:spPr/>
      <dgm:t>
        <a:bodyPr/>
        <a:lstStyle/>
        <a:p>
          <a:endParaRPr lang="zh-CN" altLang="en-US"/>
        </a:p>
      </dgm:t>
    </dgm:pt>
    <dgm:pt modelId="{D0894953-239E-4038-8B43-1B9585560547}" type="pres">
      <dgm:prSet presAssocID="{A24D15F1-DB2D-4CC0-AD97-45AD69EDCD28}" presName="node" presStyleCnt="0"/>
      <dgm:spPr/>
    </dgm:pt>
    <dgm:pt modelId="{1B6289AD-8CC3-4445-A970-3BBC5FFF9B50}" type="pres">
      <dgm:prSet presAssocID="{A24D15F1-DB2D-4CC0-AD97-45AD69EDCD28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14F15B-5221-49E8-8B22-7A74504070D7}" type="pres">
      <dgm:prSet presAssocID="{A24D15F1-DB2D-4CC0-AD97-45AD69EDCD28}" presName="child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490967C-2F25-49D8-BA94-C9EE5E98DAAA}" srcId="{2ED325B8-C24D-402A-AFF7-870F915F7290}" destId="{CD370D1B-81CC-41F5-811B-D5F871B2A8CE}" srcOrd="2" destOrd="0" parTransId="{D54CDCB1-4A72-413B-BB61-624BC9B25240}" sibTransId="{FEEDF1A7-03F1-4CD8-8A78-F16AAD145C3A}"/>
    <dgm:cxn modelId="{1E33680C-489C-4D11-9F48-99E56C8F2A51}" srcId="{CD370D1B-81CC-41F5-811B-D5F871B2A8CE}" destId="{949B944A-8D84-47F9-9B81-21FF7DE74128}" srcOrd="0" destOrd="0" parTransId="{EE1CE89F-5C45-43C8-A8DD-62B9CCC4AE64}" sibTransId="{104D7B05-A761-4441-BE2C-D0B7A447B38E}"/>
    <dgm:cxn modelId="{1007BDB2-ADC8-4DEF-B6AD-0798A5534DA5}" type="presOf" srcId="{780B81F3-202F-4CB6-A1D5-D5A45A4ABD6A}" destId="{B214F15B-5221-49E8-8B22-7A74504070D7}" srcOrd="0" destOrd="1" presId="urn:microsoft.com/office/officeart/2005/8/layout/radial2"/>
    <dgm:cxn modelId="{159D1BEF-18DC-43EB-A9B6-1A0CACA1A7E1}" type="presOf" srcId="{9BD41034-4890-405C-8FCC-5DABF6D3C644}" destId="{65ECA0AB-99A5-4597-90F1-DD635135BD01}" srcOrd="0" destOrd="0" presId="urn:microsoft.com/office/officeart/2005/8/layout/radial2"/>
    <dgm:cxn modelId="{99012A88-A603-434E-8620-F8904EEFBE67}" type="presOf" srcId="{D54CDCB1-4A72-413B-BB61-624BC9B25240}" destId="{2F30F8F6-DA1E-4EFB-A026-A08B65735A52}" srcOrd="0" destOrd="0" presId="urn:microsoft.com/office/officeart/2005/8/layout/radial2"/>
    <dgm:cxn modelId="{725906F0-4512-4B69-9CB3-8D75F0B7A1BF}" type="presOf" srcId="{817F4766-5E66-4824-B385-961E7482EF13}" destId="{27D45C78-6418-4162-B87B-E49D0DC8F1EB}" srcOrd="0" destOrd="1" presId="urn:microsoft.com/office/officeart/2005/8/layout/radial2"/>
    <dgm:cxn modelId="{1A0EEA1C-3570-46C3-9932-90FE644639B3}" srcId="{2ED325B8-C24D-402A-AFF7-870F915F7290}" destId="{D8099BD9-2C95-4CB7-BB21-7CF45A7984CA}" srcOrd="0" destOrd="0" parTransId="{55062E16-BEBE-4C80-BFDB-491EB3E82C46}" sibTransId="{F8E7B9B1-3D7C-4759-A6EC-595DCB5C95C1}"/>
    <dgm:cxn modelId="{82562F3D-D5B5-42E6-8B16-1D0A5749BA59}" srcId="{CD370D1B-81CC-41F5-811B-D5F871B2A8CE}" destId="{BA75BA76-D921-46E4-A96C-AFA71161EEE4}" srcOrd="1" destOrd="0" parTransId="{3BF762D2-5A1D-499D-97BA-7EA761087F37}" sibTransId="{72822424-15F9-492C-9C30-CFCA17F16848}"/>
    <dgm:cxn modelId="{BB1ED8D5-F233-44AF-8F65-9A1B7E6B4675}" type="presOf" srcId="{2887E3C3-D121-4801-9BD6-AB3AABFA5BEB}" destId="{0B89D3A0-19B5-46D6-A4AA-2CC9A17BDE29}" srcOrd="0" destOrd="0" presId="urn:microsoft.com/office/officeart/2005/8/layout/radial2"/>
    <dgm:cxn modelId="{CD7EDB7D-0A06-40AA-A3D8-87AE2BCE94CE}" type="presOf" srcId="{A24D15F1-DB2D-4CC0-AD97-45AD69EDCD28}" destId="{1B6289AD-8CC3-4445-A970-3BBC5FFF9B50}" srcOrd="0" destOrd="0" presId="urn:microsoft.com/office/officeart/2005/8/layout/radial2"/>
    <dgm:cxn modelId="{AA051B4F-FCC7-473C-A31A-3EB513D351EB}" type="presOf" srcId="{949B944A-8D84-47F9-9B81-21FF7DE74128}" destId="{E8D5A613-5457-41DC-B8C7-D832C9712132}" srcOrd="0" destOrd="0" presId="urn:microsoft.com/office/officeart/2005/8/layout/radial2"/>
    <dgm:cxn modelId="{E3C7A3F9-6EAE-489D-8F48-14A28C99AC98}" type="presOf" srcId="{B66B3036-FE64-4552-BC0D-BFD91FB1CB54}" destId="{F15B3F85-17F3-46AE-83E1-34FFC97B1800}" srcOrd="0" destOrd="1" presId="urn:microsoft.com/office/officeart/2005/8/layout/radial2"/>
    <dgm:cxn modelId="{31B5781A-291B-408A-8423-D718AB49B17B}" srcId="{2887E3C3-D121-4801-9BD6-AB3AABFA5BEB}" destId="{F339859C-424B-4270-B11E-D836F142BDCC}" srcOrd="0" destOrd="0" parTransId="{1FBEE3D0-E96F-40A6-8832-977340BEF26D}" sibTransId="{6F15AB2C-1D4C-40C4-9192-C68876D71D1A}"/>
    <dgm:cxn modelId="{6FBD3038-A8A7-4804-AB5F-8C39EA98EBCB}" type="presOf" srcId="{B629E544-D23A-457A-A08C-B14CA80DA8AF}" destId="{C440AB3E-4647-4DD1-ADF2-8966DD88D8B2}" srcOrd="0" destOrd="0" presId="urn:microsoft.com/office/officeart/2005/8/layout/radial2"/>
    <dgm:cxn modelId="{488AF3DE-293A-4A07-9D07-547A29D39685}" type="presOf" srcId="{B41567AE-3C00-4AE4-8B5A-4667EBD756B0}" destId="{B214F15B-5221-49E8-8B22-7A74504070D7}" srcOrd="0" destOrd="0" presId="urn:microsoft.com/office/officeart/2005/8/layout/radial2"/>
    <dgm:cxn modelId="{966687BF-B43D-4BF2-BFDE-1DFD514F3216}" type="presOf" srcId="{55062E16-BEBE-4C80-BFDB-491EB3E82C46}" destId="{532B461C-98AD-41AF-8A03-3CCCDC023AE7}" srcOrd="0" destOrd="0" presId="urn:microsoft.com/office/officeart/2005/8/layout/radial2"/>
    <dgm:cxn modelId="{8315B7C8-F320-443F-909B-ED62656CD6FD}" type="presOf" srcId="{2ED325B8-C24D-402A-AFF7-870F915F7290}" destId="{B35FD14E-5EFE-4813-894D-8A4F058F1783}" srcOrd="0" destOrd="0" presId="urn:microsoft.com/office/officeart/2005/8/layout/radial2"/>
    <dgm:cxn modelId="{F73649F4-743E-45E7-BA0D-90F5EC51D5C5}" type="presOf" srcId="{D8099BD9-2C95-4CB7-BB21-7CF45A7984CA}" destId="{A4244541-CC61-4712-924C-B24A31ECE1CF}" srcOrd="0" destOrd="0" presId="urn:microsoft.com/office/officeart/2005/8/layout/radial2"/>
    <dgm:cxn modelId="{6C581403-DE1E-483E-8A61-9A6925724FD5}" srcId="{A24D15F1-DB2D-4CC0-AD97-45AD69EDCD28}" destId="{B41567AE-3C00-4AE4-8B5A-4667EBD756B0}" srcOrd="0" destOrd="0" parTransId="{40897EE2-D8D4-4CB8-9015-0441F763C27C}" sibTransId="{BCDAA6CC-4AC9-49E3-9F36-6EB8E9D833D9}"/>
    <dgm:cxn modelId="{9C95817A-E8AA-4B14-90C2-422340827623}" type="presOf" srcId="{D8CEDAA9-E035-4DD8-AA2A-1275DF1A9C17}" destId="{27D45C78-6418-4162-B87B-E49D0DC8F1EB}" srcOrd="0" destOrd="0" presId="urn:microsoft.com/office/officeart/2005/8/layout/radial2"/>
    <dgm:cxn modelId="{799C61FB-8E82-430D-B570-0691E5722FCA}" srcId="{B629E544-D23A-457A-A08C-B14CA80DA8AF}" destId="{D056FD03-9894-451A-A33A-3036F52D41D2}" srcOrd="1" destOrd="0" parTransId="{D5070D5D-1F99-4384-9A88-D6A2AC7807A5}" sibTransId="{9592B6A4-CC7D-4663-B7FA-8ABF9C142F71}"/>
    <dgm:cxn modelId="{7196130A-C00A-4D74-AF24-8E1D86AB49D5}" type="presOf" srcId="{71FAF015-335F-49EE-99C7-5D12BDE697D2}" destId="{D5311A62-E1DF-4703-90BD-AE4A01C404DB}" srcOrd="0" destOrd="0" presId="urn:microsoft.com/office/officeart/2005/8/layout/radial2"/>
    <dgm:cxn modelId="{60EE686E-ECC8-4521-A531-791F95EFC844}" srcId="{D8099BD9-2C95-4CB7-BB21-7CF45A7984CA}" destId="{D8CEDAA9-E035-4DD8-AA2A-1275DF1A9C17}" srcOrd="0" destOrd="0" parTransId="{E0BC820A-182C-4521-9077-C9EF8C2BDDFD}" sibTransId="{27EDA5E0-3BAF-419D-B09C-7D9B90CED09C}"/>
    <dgm:cxn modelId="{AD4D8235-03D7-49DA-AEB3-5FC5B3EB60BF}" type="presOf" srcId="{9B13DD5D-91F0-46E7-8C42-8D37E3C32315}" destId="{5889BF80-D5FE-4CE6-A9B4-EE89FBA6A0C8}" srcOrd="0" destOrd="0" presId="urn:microsoft.com/office/officeart/2005/8/layout/radial2"/>
    <dgm:cxn modelId="{35735404-DE4E-4AB7-BFC0-5A446C63A453}" type="presOf" srcId="{F339859C-424B-4270-B11E-D836F142BDCC}" destId="{F15B3F85-17F3-46AE-83E1-34FFC97B1800}" srcOrd="0" destOrd="0" presId="urn:microsoft.com/office/officeart/2005/8/layout/radial2"/>
    <dgm:cxn modelId="{C42F67E2-B45A-4A4D-8308-1B5C8DF05723}" srcId="{2ED325B8-C24D-402A-AFF7-870F915F7290}" destId="{A24D15F1-DB2D-4CC0-AD97-45AD69EDCD28}" srcOrd="4" destOrd="0" parTransId="{54525631-A6A3-4C1C-8C2C-30AD40604BD2}" sibTransId="{EEE60F9E-623E-4C64-A3AB-F8B1820AFEEA}"/>
    <dgm:cxn modelId="{5C5C5B96-B7BD-44DA-9669-457238DBCEB6}" srcId="{2887E3C3-D121-4801-9BD6-AB3AABFA5BEB}" destId="{B66B3036-FE64-4552-BC0D-BFD91FB1CB54}" srcOrd="1" destOrd="0" parTransId="{A3C90CC7-25D8-4AAA-8E2D-3F5B7F92AC80}" sibTransId="{50ABDA38-59DD-4068-9E58-71797D495FC6}"/>
    <dgm:cxn modelId="{569CA6E3-47D7-496D-B722-EB5247574B16}" srcId="{2ED325B8-C24D-402A-AFF7-870F915F7290}" destId="{2887E3C3-D121-4801-9BD6-AB3AABFA5BEB}" srcOrd="1" destOrd="0" parTransId="{9B13DD5D-91F0-46E7-8C42-8D37E3C32315}" sibTransId="{85BB6428-4236-4216-A477-98EDD62620ED}"/>
    <dgm:cxn modelId="{E7650126-283F-41D8-89F1-5DBF4E2D6C28}" srcId="{2ED325B8-C24D-402A-AFF7-870F915F7290}" destId="{B629E544-D23A-457A-A08C-B14CA80DA8AF}" srcOrd="3" destOrd="0" parTransId="{9BD41034-4890-405C-8FCC-5DABF6D3C644}" sibTransId="{987DD80F-3C0F-473A-8DCB-8FE5AC732BE6}"/>
    <dgm:cxn modelId="{8B9FE865-618B-462F-A571-888260268CF8}" srcId="{B629E544-D23A-457A-A08C-B14CA80DA8AF}" destId="{71FAF015-335F-49EE-99C7-5D12BDE697D2}" srcOrd="0" destOrd="0" parTransId="{8C055DE2-B0C6-49BB-B0BF-74DEF36C3835}" sibTransId="{D5D82327-683B-4318-864A-1837121B2D64}"/>
    <dgm:cxn modelId="{B11B6980-14AA-4951-B93C-6628DAF6AE64}" srcId="{A24D15F1-DB2D-4CC0-AD97-45AD69EDCD28}" destId="{780B81F3-202F-4CB6-A1D5-D5A45A4ABD6A}" srcOrd="1" destOrd="0" parTransId="{83BE832B-CDEF-4FB4-84D1-24A79EFF9A76}" sibTransId="{854ACF93-1ADF-4C18-9B13-25C5DF2DFFD1}"/>
    <dgm:cxn modelId="{B448147F-31EA-4B10-AC44-1BA6392DFFF8}" type="presOf" srcId="{54525631-A6A3-4C1C-8C2C-30AD40604BD2}" destId="{BFE83D18-2B83-4580-8AE9-EB90908BBA54}" srcOrd="0" destOrd="0" presId="urn:microsoft.com/office/officeart/2005/8/layout/radial2"/>
    <dgm:cxn modelId="{1F57373B-9854-45AE-B794-63626D463293}" type="presOf" srcId="{CD370D1B-81CC-41F5-811B-D5F871B2A8CE}" destId="{66F6D32D-32E5-45F8-A7EA-9F7133DD34BC}" srcOrd="0" destOrd="0" presId="urn:microsoft.com/office/officeart/2005/8/layout/radial2"/>
    <dgm:cxn modelId="{C3AF6049-C43D-4A5E-A7AC-1E5FF271D0F9}" type="presOf" srcId="{D056FD03-9894-451A-A33A-3036F52D41D2}" destId="{D5311A62-E1DF-4703-90BD-AE4A01C404DB}" srcOrd="0" destOrd="1" presId="urn:microsoft.com/office/officeart/2005/8/layout/radial2"/>
    <dgm:cxn modelId="{20C5C3FC-4F5D-4D1C-97B5-D7E9E8FEBB67}" type="presOf" srcId="{BA75BA76-D921-46E4-A96C-AFA71161EEE4}" destId="{E8D5A613-5457-41DC-B8C7-D832C9712132}" srcOrd="0" destOrd="1" presId="urn:microsoft.com/office/officeart/2005/8/layout/radial2"/>
    <dgm:cxn modelId="{44CA0590-76FA-49E8-A53E-582DBF59A840}" srcId="{D8099BD9-2C95-4CB7-BB21-7CF45A7984CA}" destId="{817F4766-5E66-4824-B385-961E7482EF13}" srcOrd="1" destOrd="0" parTransId="{FE1405A5-50F1-43E8-8674-F840B1DE2BE5}" sibTransId="{9CD3D1D4-F6A9-4142-BD41-43A80C6A6502}"/>
    <dgm:cxn modelId="{AB3B8DC3-E77D-4E08-A971-B791429CF4C9}" type="presParOf" srcId="{B35FD14E-5EFE-4813-894D-8A4F058F1783}" destId="{61D318FD-1BAD-4372-83E9-A4E9885CC009}" srcOrd="0" destOrd="0" presId="urn:microsoft.com/office/officeart/2005/8/layout/radial2"/>
    <dgm:cxn modelId="{CD1E0009-CDC6-46BE-B5DF-9ED984470310}" type="presParOf" srcId="{61D318FD-1BAD-4372-83E9-A4E9885CC009}" destId="{110FE493-354F-4674-90DC-88DA3F00232A}" srcOrd="0" destOrd="0" presId="urn:microsoft.com/office/officeart/2005/8/layout/radial2"/>
    <dgm:cxn modelId="{C6F398A8-EA00-4E14-9009-7683A0415DC6}" type="presParOf" srcId="{110FE493-354F-4674-90DC-88DA3F00232A}" destId="{5ED5183F-EBB5-4127-B3F4-E13434ECAD38}" srcOrd="0" destOrd="0" presId="urn:microsoft.com/office/officeart/2005/8/layout/radial2"/>
    <dgm:cxn modelId="{41C69624-57B7-429B-8C36-5A5B415B70AF}" type="presParOf" srcId="{110FE493-354F-4674-90DC-88DA3F00232A}" destId="{3DA732F1-E6FB-45C6-B691-8A4298F3BC31}" srcOrd="1" destOrd="0" presId="urn:microsoft.com/office/officeart/2005/8/layout/radial2"/>
    <dgm:cxn modelId="{38F61B9D-B172-4044-8F53-24C48BBD0494}" type="presParOf" srcId="{61D318FD-1BAD-4372-83E9-A4E9885CC009}" destId="{532B461C-98AD-41AF-8A03-3CCCDC023AE7}" srcOrd="1" destOrd="0" presId="urn:microsoft.com/office/officeart/2005/8/layout/radial2"/>
    <dgm:cxn modelId="{1989A9E4-205A-452C-9CB1-E4D3D8305E02}" type="presParOf" srcId="{61D318FD-1BAD-4372-83E9-A4E9885CC009}" destId="{B878B7F3-8688-4A8B-819D-AB5331294DC6}" srcOrd="2" destOrd="0" presId="urn:microsoft.com/office/officeart/2005/8/layout/radial2"/>
    <dgm:cxn modelId="{7A3BB25D-D15A-49DD-A2DB-3C506B10C266}" type="presParOf" srcId="{B878B7F3-8688-4A8B-819D-AB5331294DC6}" destId="{A4244541-CC61-4712-924C-B24A31ECE1CF}" srcOrd="0" destOrd="0" presId="urn:microsoft.com/office/officeart/2005/8/layout/radial2"/>
    <dgm:cxn modelId="{9E7CA7BE-A108-4C4E-BC5C-D29CC7F2763C}" type="presParOf" srcId="{B878B7F3-8688-4A8B-819D-AB5331294DC6}" destId="{27D45C78-6418-4162-B87B-E49D0DC8F1EB}" srcOrd="1" destOrd="0" presId="urn:microsoft.com/office/officeart/2005/8/layout/radial2"/>
    <dgm:cxn modelId="{2992E1B6-E468-41B5-BAA4-FCE6283FDDAD}" type="presParOf" srcId="{61D318FD-1BAD-4372-83E9-A4E9885CC009}" destId="{5889BF80-D5FE-4CE6-A9B4-EE89FBA6A0C8}" srcOrd="3" destOrd="0" presId="urn:microsoft.com/office/officeart/2005/8/layout/radial2"/>
    <dgm:cxn modelId="{3460AD5B-A287-4152-BD62-7969D0F2FADE}" type="presParOf" srcId="{61D318FD-1BAD-4372-83E9-A4E9885CC009}" destId="{FFD9D1AE-7738-42EA-8668-AC34D152E43F}" srcOrd="4" destOrd="0" presId="urn:microsoft.com/office/officeart/2005/8/layout/radial2"/>
    <dgm:cxn modelId="{1F701E48-AC88-4BC0-B7A6-61E27A402EC2}" type="presParOf" srcId="{FFD9D1AE-7738-42EA-8668-AC34D152E43F}" destId="{0B89D3A0-19B5-46D6-A4AA-2CC9A17BDE29}" srcOrd="0" destOrd="0" presId="urn:microsoft.com/office/officeart/2005/8/layout/radial2"/>
    <dgm:cxn modelId="{E6783B73-B289-4EFC-9808-470CB0C4D7CE}" type="presParOf" srcId="{FFD9D1AE-7738-42EA-8668-AC34D152E43F}" destId="{F15B3F85-17F3-46AE-83E1-34FFC97B1800}" srcOrd="1" destOrd="0" presId="urn:microsoft.com/office/officeart/2005/8/layout/radial2"/>
    <dgm:cxn modelId="{2D62A0CD-41BF-46E9-9D36-BAF30BB4A51C}" type="presParOf" srcId="{61D318FD-1BAD-4372-83E9-A4E9885CC009}" destId="{2F30F8F6-DA1E-4EFB-A026-A08B65735A52}" srcOrd="5" destOrd="0" presId="urn:microsoft.com/office/officeart/2005/8/layout/radial2"/>
    <dgm:cxn modelId="{A17361EC-0163-4A2F-B5F7-70175BD48384}" type="presParOf" srcId="{61D318FD-1BAD-4372-83E9-A4E9885CC009}" destId="{78287A51-49D7-49A2-BE3F-9C82C88E260F}" srcOrd="6" destOrd="0" presId="urn:microsoft.com/office/officeart/2005/8/layout/radial2"/>
    <dgm:cxn modelId="{7BBC3E35-5407-49E0-A797-BC0EA63F6B06}" type="presParOf" srcId="{78287A51-49D7-49A2-BE3F-9C82C88E260F}" destId="{66F6D32D-32E5-45F8-A7EA-9F7133DD34BC}" srcOrd="0" destOrd="0" presId="urn:microsoft.com/office/officeart/2005/8/layout/radial2"/>
    <dgm:cxn modelId="{1B445434-8469-4F8E-AD1D-5CDEA7CA7ABB}" type="presParOf" srcId="{78287A51-49D7-49A2-BE3F-9C82C88E260F}" destId="{E8D5A613-5457-41DC-B8C7-D832C9712132}" srcOrd="1" destOrd="0" presId="urn:microsoft.com/office/officeart/2005/8/layout/radial2"/>
    <dgm:cxn modelId="{2ECCF902-2D28-4BD1-B741-F77E737BE0C6}" type="presParOf" srcId="{61D318FD-1BAD-4372-83E9-A4E9885CC009}" destId="{65ECA0AB-99A5-4597-90F1-DD635135BD01}" srcOrd="7" destOrd="0" presId="urn:microsoft.com/office/officeart/2005/8/layout/radial2"/>
    <dgm:cxn modelId="{DC9B06DC-304D-45A9-A24D-993F9D03F8B7}" type="presParOf" srcId="{61D318FD-1BAD-4372-83E9-A4E9885CC009}" destId="{C8EE6424-57E6-47BB-B06D-ABDF761DF760}" srcOrd="8" destOrd="0" presId="urn:microsoft.com/office/officeart/2005/8/layout/radial2"/>
    <dgm:cxn modelId="{D06CD61F-38C1-4657-AE3B-C6AE4DE83DE8}" type="presParOf" srcId="{C8EE6424-57E6-47BB-B06D-ABDF761DF760}" destId="{C440AB3E-4647-4DD1-ADF2-8966DD88D8B2}" srcOrd="0" destOrd="0" presId="urn:microsoft.com/office/officeart/2005/8/layout/radial2"/>
    <dgm:cxn modelId="{9E38B9F1-92AD-4B61-83EC-755D2742BBA0}" type="presParOf" srcId="{C8EE6424-57E6-47BB-B06D-ABDF761DF760}" destId="{D5311A62-E1DF-4703-90BD-AE4A01C404DB}" srcOrd="1" destOrd="0" presId="urn:microsoft.com/office/officeart/2005/8/layout/radial2"/>
    <dgm:cxn modelId="{DFCE1482-E90C-4C5B-9387-215254E810F7}" type="presParOf" srcId="{61D318FD-1BAD-4372-83E9-A4E9885CC009}" destId="{BFE83D18-2B83-4580-8AE9-EB90908BBA54}" srcOrd="9" destOrd="0" presId="urn:microsoft.com/office/officeart/2005/8/layout/radial2"/>
    <dgm:cxn modelId="{0C757204-13F1-4099-A9F7-B76CDB680D14}" type="presParOf" srcId="{61D318FD-1BAD-4372-83E9-A4E9885CC009}" destId="{D0894953-239E-4038-8B43-1B9585560547}" srcOrd="10" destOrd="0" presId="urn:microsoft.com/office/officeart/2005/8/layout/radial2"/>
    <dgm:cxn modelId="{99BFB206-2FE3-4F86-8DF2-33A3F02F3502}" type="presParOf" srcId="{D0894953-239E-4038-8B43-1B9585560547}" destId="{1B6289AD-8CC3-4445-A970-3BBC5FFF9B50}" srcOrd="0" destOrd="0" presId="urn:microsoft.com/office/officeart/2005/8/layout/radial2"/>
    <dgm:cxn modelId="{FC5DA524-CA62-4BA4-BE53-DEE6FD3442EF}" type="presParOf" srcId="{D0894953-239E-4038-8B43-1B9585560547}" destId="{B214F15B-5221-49E8-8B22-7A74504070D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9B388A-6DA7-4880-81A7-B849C57335D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7A3C212-A867-4283-9FD3-8E1FD6A15D09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ts val="1600"/>
            </a:lnSpc>
          </a:pPr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传统</a:t>
          </a:r>
          <a:endParaRPr lang="en-US" altLang="zh-CN" sz="2400" b="1" dirty="0" smtClean="0">
            <a:latin typeface="微软雅黑" pitchFamily="34" charset="-122"/>
            <a:ea typeface="微软雅黑" pitchFamily="34" charset="-122"/>
          </a:endParaRPr>
        </a:p>
        <a:p>
          <a:pPr>
            <a:lnSpc>
              <a:spcPts val="1600"/>
            </a:lnSpc>
          </a:pPr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市场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5EB856A2-2F59-4EDA-B6C8-19218E8B9F94}" type="parTrans" cxnId="{0C8CF0B1-E9C5-4BB6-A786-DEA9EFDB803C}">
      <dgm:prSet/>
      <dgm:spPr/>
      <dgm:t>
        <a:bodyPr/>
        <a:lstStyle/>
        <a:p>
          <a:endParaRPr lang="zh-CN" altLang="en-US"/>
        </a:p>
      </dgm:t>
    </dgm:pt>
    <dgm:pt modelId="{8E26D6CA-B895-4567-B0EE-B71CC349910C}" type="sibTrans" cxnId="{0C8CF0B1-E9C5-4BB6-A786-DEA9EFDB803C}">
      <dgm:prSet/>
      <dgm:spPr/>
      <dgm:t>
        <a:bodyPr/>
        <a:lstStyle/>
        <a:p>
          <a:endParaRPr lang="zh-CN" altLang="en-US"/>
        </a:p>
      </dgm:t>
    </dgm:pt>
    <dgm:pt modelId="{5FF1BC74-4213-467F-856C-A40C6C071230}">
      <dgm:prSet phldrT="[文本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商铺租赁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7D370011-E63E-4922-94D7-590E10F56A5B}" type="parTrans" cxnId="{D0298711-2A59-4F60-96BF-B41B9FDD5A3F}">
      <dgm:prSet/>
      <dgm:spPr/>
      <dgm:t>
        <a:bodyPr/>
        <a:lstStyle/>
        <a:p>
          <a:endParaRPr lang="zh-CN" altLang="en-US"/>
        </a:p>
      </dgm:t>
    </dgm:pt>
    <dgm:pt modelId="{7B3F1C81-4703-4CDF-88E9-50B496C5F0F6}" type="sibTrans" cxnId="{D0298711-2A59-4F60-96BF-B41B9FDD5A3F}">
      <dgm:prSet/>
      <dgm:spPr/>
      <dgm:t>
        <a:bodyPr/>
        <a:lstStyle/>
        <a:p>
          <a:endParaRPr lang="zh-CN" altLang="en-US"/>
        </a:p>
      </dgm:t>
    </dgm:pt>
    <dgm:pt modelId="{3327F873-7953-46DE-888E-D96892404AA0}">
      <dgm:prSet phldrT="[文本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lnSpc>
              <a:spcPts val="1600"/>
            </a:lnSpc>
          </a:pPr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天惠</a:t>
          </a:r>
          <a:endParaRPr lang="en-US" altLang="zh-CN" sz="2400" b="1" dirty="0" smtClean="0">
            <a:latin typeface="微软雅黑" pitchFamily="34" charset="-122"/>
            <a:ea typeface="微软雅黑" pitchFamily="34" charset="-122"/>
          </a:endParaRPr>
        </a:p>
        <a:p>
          <a:pPr>
            <a:lnSpc>
              <a:spcPts val="1600"/>
            </a:lnSpc>
          </a:pPr>
          <a:r>
            <a:rPr lang="zh-CN" altLang="en-US" sz="2400" b="1" dirty="0" smtClean="0">
              <a:latin typeface="微软雅黑" pitchFamily="34" charset="-122"/>
              <a:ea typeface="微软雅黑" pitchFamily="34" charset="-122"/>
            </a:rPr>
            <a:t>粮油</a:t>
          </a:r>
          <a:endParaRPr lang="zh-CN" altLang="en-US" sz="2400" b="1" dirty="0">
            <a:latin typeface="微软雅黑" pitchFamily="34" charset="-122"/>
            <a:ea typeface="微软雅黑" pitchFamily="34" charset="-122"/>
          </a:endParaRPr>
        </a:p>
      </dgm:t>
    </dgm:pt>
    <dgm:pt modelId="{DACAD7AA-C22D-435B-BBF4-5AB48BE7E38B}" type="parTrans" cxnId="{83AED8EC-C17D-4644-AFA0-530B5DEE7E32}">
      <dgm:prSet/>
      <dgm:spPr/>
      <dgm:t>
        <a:bodyPr/>
        <a:lstStyle/>
        <a:p>
          <a:endParaRPr lang="zh-CN" altLang="en-US"/>
        </a:p>
      </dgm:t>
    </dgm:pt>
    <dgm:pt modelId="{5296EC87-725B-4568-9F92-44BBDB82D448}" type="sibTrans" cxnId="{83AED8EC-C17D-4644-AFA0-530B5DEE7E32}">
      <dgm:prSet/>
      <dgm:spPr/>
      <dgm:t>
        <a:bodyPr/>
        <a:lstStyle/>
        <a:p>
          <a:endParaRPr lang="zh-CN" altLang="en-US"/>
        </a:p>
      </dgm:t>
    </dgm:pt>
    <dgm:pt modelId="{4C47AD96-CE75-4884-BDA9-F988706A343C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商铺销售</a:t>
          </a:r>
          <a:endParaRPr lang="zh-CN" altLang="en-US" sz="1800" dirty="0"/>
        </a:p>
      </dgm:t>
    </dgm:pt>
    <dgm:pt modelId="{222033B9-2B02-4D64-A610-32CBB5AF612F}" type="parTrans" cxnId="{2965D5B7-C6CC-45E6-933E-3365979E2B72}">
      <dgm:prSet/>
      <dgm:spPr/>
      <dgm:t>
        <a:bodyPr/>
        <a:lstStyle/>
        <a:p>
          <a:endParaRPr lang="zh-CN" altLang="en-US"/>
        </a:p>
      </dgm:t>
    </dgm:pt>
    <dgm:pt modelId="{30A4B20D-F850-43D0-87EB-D500396CBE6C}" type="sibTrans" cxnId="{2965D5B7-C6CC-45E6-933E-3365979E2B72}">
      <dgm:prSet/>
      <dgm:spPr/>
      <dgm:t>
        <a:bodyPr/>
        <a:lstStyle/>
        <a:p>
          <a:endParaRPr lang="zh-CN" altLang="en-US"/>
        </a:p>
      </dgm:t>
    </dgm:pt>
    <dgm:pt modelId="{9A2F5813-607B-4716-ABB4-E5D44AB70F31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仓库租赁</a:t>
          </a:r>
          <a:endParaRPr lang="zh-CN" altLang="en-US" sz="1800" dirty="0"/>
        </a:p>
      </dgm:t>
    </dgm:pt>
    <dgm:pt modelId="{25B2004A-815D-4E49-8A29-69DBC51C056D}" type="parTrans" cxnId="{3C8B530C-CDC7-4757-903F-0DDF2C20639D}">
      <dgm:prSet/>
      <dgm:spPr/>
      <dgm:t>
        <a:bodyPr/>
        <a:lstStyle/>
        <a:p>
          <a:endParaRPr lang="zh-CN" altLang="en-US"/>
        </a:p>
      </dgm:t>
    </dgm:pt>
    <dgm:pt modelId="{3CF47FFF-5AA7-4BDC-A341-218A5CAE230F}" type="sibTrans" cxnId="{3C8B530C-CDC7-4757-903F-0DDF2C20639D}">
      <dgm:prSet/>
      <dgm:spPr/>
      <dgm:t>
        <a:bodyPr/>
        <a:lstStyle/>
        <a:p>
          <a:endParaRPr lang="zh-CN" altLang="en-US"/>
        </a:p>
      </dgm:t>
    </dgm:pt>
    <dgm:pt modelId="{8D8C5244-592F-442D-8EFD-DD7727C3D51F}">
      <dgm:prSet phldrT="[文本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仓库租赁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972C8759-CA47-416F-88F0-213FC3396402}" type="sibTrans" cxnId="{3A630B22-E686-47BE-985E-A0BC27A0F289}">
      <dgm:prSet/>
      <dgm:spPr/>
      <dgm:t>
        <a:bodyPr/>
        <a:lstStyle/>
        <a:p>
          <a:endParaRPr lang="zh-CN" altLang="en-US"/>
        </a:p>
      </dgm:t>
    </dgm:pt>
    <dgm:pt modelId="{2DA71ED5-6E66-4716-B517-8CA37A247299}" type="parTrans" cxnId="{3A630B22-E686-47BE-985E-A0BC27A0F289}">
      <dgm:prSet/>
      <dgm:spPr/>
      <dgm:t>
        <a:bodyPr/>
        <a:lstStyle/>
        <a:p>
          <a:endParaRPr lang="zh-CN" altLang="en-US"/>
        </a:p>
      </dgm:t>
    </dgm:pt>
    <dgm:pt modelId="{0EE936F2-FA70-415F-BDE1-1317FCC57C26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CN" altLang="en-US" sz="1800" dirty="0" smtClean="0">
              <a:latin typeface="微软雅黑" pitchFamily="34" charset="-122"/>
              <a:ea typeface="微软雅黑" pitchFamily="34" charset="-122"/>
            </a:rPr>
            <a:t>市场管理</a:t>
          </a:r>
          <a:endParaRPr lang="zh-CN" altLang="en-US" sz="1800" dirty="0"/>
        </a:p>
      </dgm:t>
    </dgm:pt>
    <dgm:pt modelId="{3EB52AFA-C165-41DE-83FF-EE1F2029392B}" type="parTrans" cxnId="{B6845C2B-9522-4624-ADA3-42EAD23B8E57}">
      <dgm:prSet/>
      <dgm:spPr/>
      <dgm:t>
        <a:bodyPr/>
        <a:lstStyle/>
        <a:p>
          <a:endParaRPr lang="zh-CN" altLang="en-US"/>
        </a:p>
      </dgm:t>
    </dgm:pt>
    <dgm:pt modelId="{6EA8F4D5-85CB-4E45-BD75-0AE0036F11F6}" type="sibTrans" cxnId="{B6845C2B-9522-4624-ADA3-42EAD23B8E57}">
      <dgm:prSet/>
      <dgm:spPr/>
      <dgm:t>
        <a:bodyPr/>
        <a:lstStyle/>
        <a:p>
          <a:endParaRPr lang="zh-CN" altLang="en-US"/>
        </a:p>
      </dgm:t>
    </dgm:pt>
    <dgm:pt modelId="{3B0E11C1-7EA8-40AE-835A-CE203CEC5873}">
      <dgm:prSet phldrT="[文本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市场管理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5B471777-5858-464D-A38B-D7BC25DC4BC0}" type="parTrans" cxnId="{AED8520B-ED2B-472E-80B7-AF463AB2383F}">
      <dgm:prSet/>
      <dgm:spPr/>
      <dgm:t>
        <a:bodyPr/>
        <a:lstStyle/>
        <a:p>
          <a:endParaRPr lang="zh-CN" altLang="en-US"/>
        </a:p>
      </dgm:t>
    </dgm:pt>
    <dgm:pt modelId="{EDAAD8C1-4A01-4D80-B220-C50806445841}" type="sibTrans" cxnId="{AED8520B-ED2B-472E-80B7-AF463AB2383F}">
      <dgm:prSet/>
      <dgm:spPr/>
      <dgm:t>
        <a:bodyPr/>
        <a:lstStyle/>
        <a:p>
          <a:endParaRPr lang="zh-CN" altLang="en-US"/>
        </a:p>
      </dgm:t>
    </dgm:pt>
    <dgm:pt modelId="{6319EF2A-7950-4B8C-8205-F5305C8F0C3B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0" dirty="0" smtClean="0">
              <a:latin typeface="微软雅黑" pitchFamily="34" charset="-122"/>
              <a:ea typeface="微软雅黑" pitchFamily="34" charset="-122"/>
            </a:rPr>
            <a:t>电子交易</a:t>
          </a:r>
          <a:endParaRPr lang="zh-CN" altLang="en-US" sz="2000" b="0" dirty="0">
            <a:latin typeface="微软雅黑" pitchFamily="34" charset="-122"/>
            <a:ea typeface="微软雅黑" pitchFamily="34" charset="-122"/>
          </a:endParaRPr>
        </a:p>
      </dgm:t>
    </dgm:pt>
    <dgm:pt modelId="{B3C7E461-0B82-4A4F-8740-FE9F1CE24EB9}" type="parTrans" cxnId="{7BB9A172-6693-4D53-97DC-A04B7990CC9C}">
      <dgm:prSet/>
      <dgm:spPr/>
      <dgm:t>
        <a:bodyPr/>
        <a:lstStyle/>
        <a:p>
          <a:endParaRPr lang="zh-CN" altLang="en-US"/>
        </a:p>
      </dgm:t>
    </dgm:pt>
    <dgm:pt modelId="{432B4156-B2CE-4873-A5B2-0EBCA1C7405D}" type="sibTrans" cxnId="{7BB9A172-6693-4D53-97DC-A04B7990CC9C}">
      <dgm:prSet/>
      <dgm:spPr/>
      <dgm:t>
        <a:bodyPr/>
        <a:lstStyle/>
        <a:p>
          <a:endParaRPr lang="zh-CN" altLang="en-US"/>
        </a:p>
      </dgm:t>
    </dgm:pt>
    <dgm:pt modelId="{490751A0-00CA-4D7F-9F6E-8047709C867B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0" dirty="0" smtClean="0">
              <a:latin typeface="微软雅黑" pitchFamily="34" charset="-122"/>
              <a:ea typeface="微软雅黑" pitchFamily="34" charset="-122"/>
            </a:rPr>
            <a:t>仓储管理</a:t>
          </a:r>
          <a:endParaRPr lang="zh-CN" altLang="en-US" sz="2000" b="0" dirty="0">
            <a:latin typeface="微软雅黑" pitchFamily="34" charset="-122"/>
            <a:ea typeface="微软雅黑" pitchFamily="34" charset="-122"/>
          </a:endParaRPr>
        </a:p>
      </dgm:t>
    </dgm:pt>
    <dgm:pt modelId="{D2F6FB5B-7125-424B-8082-0BE081DB57CA}" type="parTrans" cxnId="{EE2DF161-1AB7-4284-BE21-6592EB2473DF}">
      <dgm:prSet/>
      <dgm:spPr/>
      <dgm:t>
        <a:bodyPr/>
        <a:lstStyle/>
        <a:p>
          <a:endParaRPr lang="zh-CN" altLang="en-US"/>
        </a:p>
      </dgm:t>
    </dgm:pt>
    <dgm:pt modelId="{0A0D5D17-EA3A-4757-9C36-A5C5F9E75AEA}" type="sibTrans" cxnId="{EE2DF161-1AB7-4284-BE21-6592EB2473DF}">
      <dgm:prSet/>
      <dgm:spPr/>
      <dgm:t>
        <a:bodyPr/>
        <a:lstStyle/>
        <a:p>
          <a:endParaRPr lang="zh-CN" altLang="en-US"/>
        </a:p>
      </dgm:t>
    </dgm:pt>
    <dgm:pt modelId="{8688FA31-4675-4DB6-B4EE-574CF1B3E2D2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0" dirty="0" smtClean="0">
              <a:latin typeface="微软雅黑" pitchFamily="34" charset="-122"/>
              <a:ea typeface="微软雅黑" pitchFamily="34" charset="-122"/>
            </a:rPr>
            <a:t>运输配送</a:t>
          </a:r>
          <a:endParaRPr lang="zh-CN" altLang="en-US" sz="2000" b="0" dirty="0">
            <a:latin typeface="微软雅黑" pitchFamily="34" charset="-122"/>
            <a:ea typeface="微软雅黑" pitchFamily="34" charset="-122"/>
          </a:endParaRPr>
        </a:p>
      </dgm:t>
    </dgm:pt>
    <dgm:pt modelId="{9163F0E9-EDD5-498B-95DA-BE3466DC5721}" type="parTrans" cxnId="{4945843D-E033-4714-9DBE-464E82FD604D}">
      <dgm:prSet/>
      <dgm:spPr/>
      <dgm:t>
        <a:bodyPr/>
        <a:lstStyle/>
        <a:p>
          <a:endParaRPr lang="zh-CN" altLang="en-US"/>
        </a:p>
      </dgm:t>
    </dgm:pt>
    <dgm:pt modelId="{D7F9C876-86D4-4E14-A3E2-678D042315BA}" type="sibTrans" cxnId="{4945843D-E033-4714-9DBE-464E82FD604D}">
      <dgm:prSet/>
      <dgm:spPr/>
      <dgm:t>
        <a:bodyPr/>
        <a:lstStyle/>
        <a:p>
          <a:endParaRPr lang="zh-CN" altLang="en-US"/>
        </a:p>
      </dgm:t>
    </dgm:pt>
    <dgm:pt modelId="{D4E4C972-B7C1-4688-8651-733E4126EA6D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0" smtClean="0">
              <a:latin typeface="微软雅黑" pitchFamily="34" charset="-122"/>
              <a:ea typeface="微软雅黑" pitchFamily="34" charset="-122"/>
            </a:rPr>
            <a:t>金融服</a:t>
          </a:r>
          <a:r>
            <a:rPr lang="zh-CN" altLang="en-US" sz="2000" b="0" dirty="0" smtClean="0">
              <a:latin typeface="微软雅黑" pitchFamily="34" charset="-122"/>
              <a:ea typeface="微软雅黑" pitchFamily="34" charset="-122"/>
            </a:rPr>
            <a:t>务</a:t>
          </a:r>
          <a:endParaRPr lang="zh-CN" altLang="en-US" sz="2000" b="0" dirty="0">
            <a:latin typeface="微软雅黑" pitchFamily="34" charset="-122"/>
            <a:ea typeface="微软雅黑" pitchFamily="34" charset="-122"/>
          </a:endParaRPr>
        </a:p>
      </dgm:t>
    </dgm:pt>
    <dgm:pt modelId="{0C7ACBBD-CAF1-410F-A744-4AFF497961E2}" type="parTrans" cxnId="{935E764E-843E-4191-B96F-BC3806995302}">
      <dgm:prSet/>
      <dgm:spPr/>
      <dgm:t>
        <a:bodyPr/>
        <a:lstStyle/>
        <a:p>
          <a:endParaRPr lang="zh-CN" altLang="en-US"/>
        </a:p>
      </dgm:t>
    </dgm:pt>
    <dgm:pt modelId="{66DD60EF-9F91-4379-8030-59D43CD3B51B}" type="sibTrans" cxnId="{935E764E-843E-4191-B96F-BC3806995302}">
      <dgm:prSet/>
      <dgm:spPr/>
      <dgm:t>
        <a:bodyPr/>
        <a:lstStyle/>
        <a:p>
          <a:endParaRPr lang="zh-CN" altLang="en-US"/>
        </a:p>
      </dgm:t>
    </dgm:pt>
    <dgm:pt modelId="{46C1D0F0-7046-4111-826E-B6D244F6F6DE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0" dirty="0" smtClean="0">
              <a:latin typeface="微软雅黑" pitchFamily="34" charset="-122"/>
              <a:ea typeface="微软雅黑" pitchFamily="34" charset="-122"/>
            </a:rPr>
            <a:t>信息服务</a:t>
          </a:r>
          <a:endParaRPr lang="zh-CN" altLang="en-US" sz="2000" b="0" dirty="0">
            <a:latin typeface="微软雅黑" pitchFamily="34" charset="-122"/>
            <a:ea typeface="微软雅黑" pitchFamily="34" charset="-122"/>
          </a:endParaRPr>
        </a:p>
      </dgm:t>
    </dgm:pt>
    <dgm:pt modelId="{C1B8ECE7-70CF-4BEA-A9F7-C8BBD7107E7D}" type="parTrans" cxnId="{2661878B-FF25-4BE5-BF2B-8F46F019DBB1}">
      <dgm:prSet/>
      <dgm:spPr/>
      <dgm:t>
        <a:bodyPr/>
        <a:lstStyle/>
        <a:p>
          <a:endParaRPr lang="zh-CN" altLang="en-US"/>
        </a:p>
      </dgm:t>
    </dgm:pt>
    <dgm:pt modelId="{15B0DB5E-A40D-4C0A-B5EE-69C02C8172CE}" type="sibTrans" cxnId="{2661878B-FF25-4BE5-BF2B-8F46F019DBB1}">
      <dgm:prSet/>
      <dgm:spPr/>
      <dgm:t>
        <a:bodyPr/>
        <a:lstStyle/>
        <a:p>
          <a:endParaRPr lang="zh-CN" altLang="en-US"/>
        </a:p>
      </dgm:t>
    </dgm:pt>
    <dgm:pt modelId="{BF80DE78-66AB-4A39-BFA9-06309B3914F0}">
      <dgm:prSet phldrT="[文本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000" b="0" dirty="0" smtClean="0">
              <a:latin typeface="微软雅黑" pitchFamily="34" charset="-122"/>
              <a:ea typeface="微软雅黑" pitchFamily="34" charset="-122"/>
            </a:rPr>
            <a:t>运营管理</a:t>
          </a:r>
          <a:endParaRPr lang="zh-CN" altLang="en-US" sz="2000" b="0" dirty="0">
            <a:latin typeface="微软雅黑" pitchFamily="34" charset="-122"/>
            <a:ea typeface="微软雅黑" pitchFamily="34" charset="-122"/>
          </a:endParaRPr>
        </a:p>
      </dgm:t>
    </dgm:pt>
    <dgm:pt modelId="{A8416505-794F-46E4-B412-4CA2F360A663}" type="parTrans" cxnId="{5E4CDB79-33E7-4978-887C-DC47864D733E}">
      <dgm:prSet/>
      <dgm:spPr/>
      <dgm:t>
        <a:bodyPr/>
        <a:lstStyle/>
        <a:p>
          <a:endParaRPr lang="zh-CN" altLang="en-US"/>
        </a:p>
      </dgm:t>
    </dgm:pt>
    <dgm:pt modelId="{2645E617-BBF8-40AE-BF36-EC50BB6215A8}" type="sibTrans" cxnId="{5E4CDB79-33E7-4978-887C-DC47864D733E}">
      <dgm:prSet/>
      <dgm:spPr/>
      <dgm:t>
        <a:bodyPr/>
        <a:lstStyle/>
        <a:p>
          <a:endParaRPr lang="zh-CN" altLang="en-US"/>
        </a:p>
      </dgm:t>
    </dgm:pt>
    <dgm:pt modelId="{577AED08-A424-4ECF-B2A0-BDC918043DAE}" type="pres">
      <dgm:prSet presAssocID="{509B388A-6DA7-4880-81A7-B849C57335D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23F9637C-C863-441D-ABB3-8714591DE191}" type="pres">
      <dgm:prSet presAssocID="{67A3C212-A867-4283-9FD3-8E1FD6A15D09}" presName="posSpace" presStyleCnt="0"/>
      <dgm:spPr/>
    </dgm:pt>
    <dgm:pt modelId="{05142F54-BF9A-4038-84D1-CA1B839CF711}" type="pres">
      <dgm:prSet presAssocID="{67A3C212-A867-4283-9FD3-8E1FD6A15D09}" presName="vertFlow" presStyleCnt="0"/>
      <dgm:spPr/>
    </dgm:pt>
    <dgm:pt modelId="{45E8838E-3E10-41FA-8991-DCBB54B0BCCE}" type="pres">
      <dgm:prSet presAssocID="{67A3C212-A867-4283-9FD3-8E1FD6A15D09}" presName="topSpace" presStyleCnt="0"/>
      <dgm:spPr/>
    </dgm:pt>
    <dgm:pt modelId="{28DEB847-5BFB-48BA-B1F0-CD53F9453042}" type="pres">
      <dgm:prSet presAssocID="{67A3C212-A867-4283-9FD3-8E1FD6A15D09}" presName="firstComp" presStyleCnt="0"/>
      <dgm:spPr/>
    </dgm:pt>
    <dgm:pt modelId="{6436A467-43D1-4234-B8A6-5ADBABD1E2CF}" type="pres">
      <dgm:prSet presAssocID="{67A3C212-A867-4283-9FD3-8E1FD6A15D09}" presName="firstChild" presStyleLbl="bgAccFollowNode1" presStyleIdx="0" presStyleCnt="12" custScaleX="91249" custScaleY="69235" custLinFactNeighborX="-87149" custLinFactNeighborY="76131"/>
      <dgm:spPr/>
      <dgm:t>
        <a:bodyPr/>
        <a:lstStyle/>
        <a:p>
          <a:endParaRPr lang="zh-CN" altLang="en-US"/>
        </a:p>
      </dgm:t>
    </dgm:pt>
    <dgm:pt modelId="{29640DFD-0455-455C-A367-50DB0A1145E5}" type="pres">
      <dgm:prSet presAssocID="{67A3C212-A867-4283-9FD3-8E1FD6A15D09}" presName="firstChildTx" presStyleLbl="b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A8CA4C-E496-4D01-AEA0-D90969427D79}" type="pres">
      <dgm:prSet presAssocID="{8D8C5244-592F-442D-8EFD-DD7727C3D51F}" presName="comp" presStyleCnt="0"/>
      <dgm:spPr/>
    </dgm:pt>
    <dgm:pt modelId="{E6AAA459-AFB5-4DAD-B1D6-662E9F6C8108}" type="pres">
      <dgm:prSet presAssocID="{8D8C5244-592F-442D-8EFD-DD7727C3D51F}" presName="child" presStyleLbl="bgAccFollowNode1" presStyleIdx="1" presStyleCnt="12" custScaleX="91250" custScaleY="69960" custLinFactNeighborX="-87149" custLinFactNeighborY="85359"/>
      <dgm:spPr/>
      <dgm:t>
        <a:bodyPr/>
        <a:lstStyle/>
        <a:p>
          <a:endParaRPr lang="zh-CN" altLang="en-US"/>
        </a:p>
      </dgm:t>
    </dgm:pt>
    <dgm:pt modelId="{2E19E8EB-394C-4881-95AE-25E6656B6B92}" type="pres">
      <dgm:prSet presAssocID="{8D8C5244-592F-442D-8EFD-DD7727C3D51F}" presName="childTx" presStyleLbl="b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239A25-F9BB-4BF0-9136-A0EDCAF63361}" type="pres">
      <dgm:prSet presAssocID="{3B0E11C1-7EA8-40AE-835A-CE203CEC5873}" presName="comp" presStyleCnt="0"/>
      <dgm:spPr/>
    </dgm:pt>
    <dgm:pt modelId="{C11B5ED7-E1A5-4467-866A-65C99CB352DE}" type="pres">
      <dgm:prSet presAssocID="{3B0E11C1-7EA8-40AE-835A-CE203CEC5873}" presName="child" presStyleLbl="bgAccFollowNode1" presStyleIdx="2" presStyleCnt="12" custScaleX="91250" custScaleY="69960" custLinFactNeighborX="-87148" custLinFactNeighborY="96298"/>
      <dgm:spPr/>
      <dgm:t>
        <a:bodyPr/>
        <a:lstStyle/>
        <a:p>
          <a:endParaRPr lang="zh-CN" altLang="en-US"/>
        </a:p>
      </dgm:t>
    </dgm:pt>
    <dgm:pt modelId="{A48E26E0-521E-4F60-AE4D-7A846B0AFA64}" type="pres">
      <dgm:prSet presAssocID="{3B0E11C1-7EA8-40AE-835A-CE203CEC5873}" presName="childTx" presStyleLbl="b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8229A9-C99A-4B5E-B410-F99592AD36CA}" type="pres">
      <dgm:prSet presAssocID="{67A3C212-A867-4283-9FD3-8E1FD6A15D09}" presName="negSpace" presStyleCnt="0"/>
      <dgm:spPr/>
    </dgm:pt>
    <dgm:pt modelId="{AC47C5C8-8D54-4311-BD34-BF595106C240}" type="pres">
      <dgm:prSet presAssocID="{67A3C212-A867-4283-9FD3-8E1FD6A15D09}" presName="circle" presStyleLbl="node1" presStyleIdx="0" presStyleCnt="2" custScaleX="123933" custLinFactNeighborX="-62" custLinFactNeighborY="-94434"/>
      <dgm:spPr/>
      <dgm:t>
        <a:bodyPr/>
        <a:lstStyle/>
        <a:p>
          <a:endParaRPr lang="zh-CN" altLang="en-US"/>
        </a:p>
      </dgm:t>
    </dgm:pt>
    <dgm:pt modelId="{D1F04920-B321-46A6-9F03-2619EE7CD19F}" type="pres">
      <dgm:prSet presAssocID="{8E26D6CA-B895-4567-B0EE-B71CC349910C}" presName="transSpace" presStyleCnt="0"/>
      <dgm:spPr/>
    </dgm:pt>
    <dgm:pt modelId="{253F98CA-CE8E-408D-B3AB-D8B424A1A64D}" type="pres">
      <dgm:prSet presAssocID="{3327F873-7953-46DE-888E-D96892404AA0}" presName="posSpace" presStyleCnt="0"/>
      <dgm:spPr/>
    </dgm:pt>
    <dgm:pt modelId="{70C9AA27-2AAD-4F88-8642-C89EE35F5CE5}" type="pres">
      <dgm:prSet presAssocID="{3327F873-7953-46DE-888E-D96892404AA0}" presName="vertFlow" presStyleCnt="0"/>
      <dgm:spPr/>
    </dgm:pt>
    <dgm:pt modelId="{EA3F9362-063C-48E1-93D9-7F0574F4A270}" type="pres">
      <dgm:prSet presAssocID="{3327F873-7953-46DE-888E-D96892404AA0}" presName="topSpace" presStyleCnt="0"/>
      <dgm:spPr/>
    </dgm:pt>
    <dgm:pt modelId="{853A4D3D-1DDB-4787-9809-5BF2B48E7184}" type="pres">
      <dgm:prSet presAssocID="{3327F873-7953-46DE-888E-D96892404AA0}" presName="firstComp" presStyleCnt="0"/>
      <dgm:spPr/>
    </dgm:pt>
    <dgm:pt modelId="{638A6132-D157-4FCF-9B24-32403612274D}" type="pres">
      <dgm:prSet presAssocID="{3327F873-7953-46DE-888E-D96892404AA0}" presName="firstChild" presStyleLbl="bgAccFollowNode1" presStyleIdx="3" presStyleCnt="12" custScaleX="88881" custScaleY="65428" custLinFactNeighborX="-88733" custLinFactNeighborY="91631"/>
      <dgm:spPr/>
      <dgm:t>
        <a:bodyPr/>
        <a:lstStyle/>
        <a:p>
          <a:endParaRPr lang="zh-CN" altLang="en-US"/>
        </a:p>
      </dgm:t>
    </dgm:pt>
    <dgm:pt modelId="{FCAA5E6D-9681-402A-BDE6-5A049D08FFE5}" type="pres">
      <dgm:prSet presAssocID="{3327F873-7953-46DE-888E-D96892404AA0}" presName="firstChildTx" presStyleLbl="b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19DD38-4638-46A3-A3DA-E385FD440FCD}" type="pres">
      <dgm:prSet presAssocID="{9A2F5813-607B-4716-ABB4-E5D44AB70F31}" presName="comp" presStyleCnt="0"/>
      <dgm:spPr/>
    </dgm:pt>
    <dgm:pt modelId="{AF75FC74-D46C-459C-A37B-2A7E2C434682}" type="pres">
      <dgm:prSet presAssocID="{9A2F5813-607B-4716-ABB4-E5D44AB70F31}" presName="child" presStyleLbl="bgAccFollowNode1" presStyleIdx="4" presStyleCnt="12" custScaleX="88881" custScaleY="65428" custLinFactNeighborX="-88733" custLinFactNeighborY="95188"/>
      <dgm:spPr/>
      <dgm:t>
        <a:bodyPr/>
        <a:lstStyle/>
        <a:p>
          <a:endParaRPr lang="zh-CN" altLang="en-US"/>
        </a:p>
      </dgm:t>
    </dgm:pt>
    <dgm:pt modelId="{32A547DB-1059-4DC9-8075-830368A5292B}" type="pres">
      <dgm:prSet presAssocID="{9A2F5813-607B-4716-ABB4-E5D44AB70F31}" presName="childTx" presStyleLbl="b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4ECD5D-974A-45B1-A5BC-08828DED5FE5}" type="pres">
      <dgm:prSet presAssocID="{0EE936F2-FA70-415F-BDE1-1317FCC57C26}" presName="comp" presStyleCnt="0"/>
      <dgm:spPr/>
    </dgm:pt>
    <dgm:pt modelId="{3A5EFAF2-9B55-4272-B8CD-0C8BAB704167}" type="pres">
      <dgm:prSet presAssocID="{0EE936F2-FA70-415F-BDE1-1317FCC57C26}" presName="child" presStyleLbl="bgAccFollowNode1" presStyleIdx="5" presStyleCnt="12" custScaleX="88881" custScaleY="65428" custLinFactNeighborX="-88733" custLinFactNeighborY="98745"/>
      <dgm:spPr/>
      <dgm:t>
        <a:bodyPr/>
        <a:lstStyle/>
        <a:p>
          <a:endParaRPr lang="zh-CN" altLang="en-US"/>
        </a:p>
      </dgm:t>
    </dgm:pt>
    <dgm:pt modelId="{56CAE274-D9BB-4FC5-9975-7B4543A4EB78}" type="pres">
      <dgm:prSet presAssocID="{0EE936F2-FA70-415F-BDE1-1317FCC57C26}" presName="childTx" presStyleLbl="b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061DAA-8647-46DC-8EFA-59F0DFFCC775}" type="pres">
      <dgm:prSet presAssocID="{6319EF2A-7950-4B8C-8205-F5305C8F0C3B}" presName="comp" presStyleCnt="0"/>
      <dgm:spPr/>
    </dgm:pt>
    <dgm:pt modelId="{C9B51006-700F-4F8A-85FA-BF037D6015DC}" type="pres">
      <dgm:prSet presAssocID="{6319EF2A-7950-4B8C-8205-F5305C8F0C3B}" presName="child" presStyleLbl="bgAccFollowNode1" presStyleIdx="6" presStyleCnt="12" custScaleX="98294" custScaleY="34915" custLinFactY="-4170" custLinFactNeighborX="13226" custLinFactNeighborY="-100000"/>
      <dgm:spPr/>
      <dgm:t>
        <a:bodyPr/>
        <a:lstStyle/>
        <a:p>
          <a:endParaRPr lang="zh-CN" altLang="en-US"/>
        </a:p>
      </dgm:t>
    </dgm:pt>
    <dgm:pt modelId="{858F9A76-90D0-4B0D-A406-B9F06FF217F9}" type="pres">
      <dgm:prSet presAssocID="{6319EF2A-7950-4B8C-8205-F5305C8F0C3B}" presName="childTx" presStyleLbl="b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526E06-E413-4E18-AA04-FF839D063D99}" type="pres">
      <dgm:prSet presAssocID="{490751A0-00CA-4D7F-9F6E-8047709C867B}" presName="comp" presStyleCnt="0"/>
      <dgm:spPr/>
    </dgm:pt>
    <dgm:pt modelId="{D78CB8E1-1DD7-4C0D-B2AE-FA539FB62886}" type="pres">
      <dgm:prSet presAssocID="{490751A0-00CA-4D7F-9F6E-8047709C867B}" presName="child" presStyleLbl="bgAccFollowNode1" presStyleIdx="7" presStyleCnt="12" custScaleX="98294" custScaleY="31640" custLinFactY="-560" custLinFactNeighborX="13226" custLinFactNeighborY="-100000"/>
      <dgm:spPr/>
      <dgm:t>
        <a:bodyPr/>
        <a:lstStyle/>
        <a:p>
          <a:endParaRPr lang="zh-CN" altLang="en-US"/>
        </a:p>
      </dgm:t>
    </dgm:pt>
    <dgm:pt modelId="{9E738CB9-FBFF-463B-8F49-DF54F71D23CB}" type="pres">
      <dgm:prSet presAssocID="{490751A0-00CA-4D7F-9F6E-8047709C867B}" presName="childTx" presStyleLbl="b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3217E9-9F78-4850-83D0-C6E25504CC19}" type="pres">
      <dgm:prSet presAssocID="{8688FA31-4675-4DB6-B4EE-574CF1B3E2D2}" presName="comp" presStyleCnt="0"/>
      <dgm:spPr/>
    </dgm:pt>
    <dgm:pt modelId="{8FD34DFA-DDE5-4043-B17C-A1F648955457}" type="pres">
      <dgm:prSet presAssocID="{8688FA31-4675-4DB6-B4EE-574CF1B3E2D2}" presName="child" presStyleLbl="bgAccFollowNode1" presStyleIdx="8" presStyleCnt="12" custScaleX="98294" custScaleY="34942" custLinFactNeighborX="13226" custLinFactNeighborY="-95982"/>
      <dgm:spPr/>
      <dgm:t>
        <a:bodyPr/>
        <a:lstStyle/>
        <a:p>
          <a:endParaRPr lang="zh-CN" altLang="en-US"/>
        </a:p>
      </dgm:t>
    </dgm:pt>
    <dgm:pt modelId="{E5AFAB21-A28F-4548-A147-6DA34F32F2EE}" type="pres">
      <dgm:prSet presAssocID="{8688FA31-4675-4DB6-B4EE-574CF1B3E2D2}" presName="childTx" presStyleLbl="b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AF8012-A7E7-4BB8-8299-1FCE106B30A3}" type="pres">
      <dgm:prSet presAssocID="{D4E4C972-B7C1-4688-8651-733E4126EA6D}" presName="comp" presStyleCnt="0"/>
      <dgm:spPr/>
    </dgm:pt>
    <dgm:pt modelId="{8F98BC0A-1531-4259-93FA-9407247C5F8A}" type="pres">
      <dgm:prSet presAssocID="{D4E4C972-B7C1-4688-8651-733E4126EA6D}" presName="child" presStyleLbl="bgAccFollowNode1" presStyleIdx="9" presStyleCnt="12" custScaleX="98294" custScaleY="34942" custLinFactNeighborX="13226" custLinFactNeighborY="-91549"/>
      <dgm:spPr/>
      <dgm:t>
        <a:bodyPr/>
        <a:lstStyle/>
        <a:p>
          <a:endParaRPr lang="zh-CN" altLang="en-US"/>
        </a:p>
      </dgm:t>
    </dgm:pt>
    <dgm:pt modelId="{F18151B5-9F10-47A5-B509-14DC597B74B5}" type="pres">
      <dgm:prSet presAssocID="{D4E4C972-B7C1-4688-8651-733E4126EA6D}" presName="childTx" presStyleLbl="b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062E53-7513-4630-9162-21654288C028}" type="pres">
      <dgm:prSet presAssocID="{46C1D0F0-7046-4111-826E-B6D244F6F6DE}" presName="comp" presStyleCnt="0"/>
      <dgm:spPr/>
    </dgm:pt>
    <dgm:pt modelId="{4AE72D7A-94CA-49B5-AA6B-9569883E763D}" type="pres">
      <dgm:prSet presAssocID="{46C1D0F0-7046-4111-826E-B6D244F6F6DE}" presName="child" presStyleLbl="bgAccFollowNode1" presStyleIdx="10" presStyleCnt="12" custScaleX="98294" custScaleY="34942" custLinFactNeighborX="13226" custLinFactNeighborY="-87966"/>
      <dgm:spPr/>
      <dgm:t>
        <a:bodyPr/>
        <a:lstStyle/>
        <a:p>
          <a:endParaRPr lang="zh-CN" altLang="en-US"/>
        </a:p>
      </dgm:t>
    </dgm:pt>
    <dgm:pt modelId="{F134B77E-F57A-4511-B173-6D485411B1DA}" type="pres">
      <dgm:prSet presAssocID="{46C1D0F0-7046-4111-826E-B6D244F6F6DE}" presName="childTx" presStyleLbl="b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10811B-729F-49BA-AD1E-E5F7AE7E4FE4}" type="pres">
      <dgm:prSet presAssocID="{BF80DE78-66AB-4A39-BFA9-06309B3914F0}" presName="comp" presStyleCnt="0"/>
      <dgm:spPr/>
    </dgm:pt>
    <dgm:pt modelId="{D246F77D-7E77-4D4A-B373-C3C70CCAB121}" type="pres">
      <dgm:prSet presAssocID="{BF80DE78-66AB-4A39-BFA9-06309B3914F0}" presName="child" presStyleLbl="bgAccFollowNode1" presStyleIdx="11" presStyleCnt="12" custScaleX="98294" custScaleY="34942" custLinFactNeighborX="13226" custLinFactNeighborY="-84383"/>
      <dgm:spPr/>
      <dgm:t>
        <a:bodyPr/>
        <a:lstStyle/>
        <a:p>
          <a:endParaRPr lang="zh-CN" altLang="en-US"/>
        </a:p>
      </dgm:t>
    </dgm:pt>
    <dgm:pt modelId="{D8C073DB-03B4-4F36-93F4-C6F47DD1C158}" type="pres">
      <dgm:prSet presAssocID="{BF80DE78-66AB-4A39-BFA9-06309B3914F0}" presName="childTx" presStyleLbl="b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11FC45-2A77-44AC-9418-EC1D31B38B6D}" type="pres">
      <dgm:prSet presAssocID="{3327F873-7953-46DE-888E-D96892404AA0}" presName="negSpace" presStyleCnt="0"/>
      <dgm:spPr/>
    </dgm:pt>
    <dgm:pt modelId="{32E385E9-5305-428C-B185-A36647B8124B}" type="pres">
      <dgm:prSet presAssocID="{3327F873-7953-46DE-888E-D96892404AA0}" presName="circle" presStyleLbl="node1" presStyleIdx="1" presStyleCnt="2" custScaleX="123892" custLinFactNeighborX="13300" custLinFactNeighborY="-88"/>
      <dgm:spPr/>
      <dgm:t>
        <a:bodyPr/>
        <a:lstStyle/>
        <a:p>
          <a:endParaRPr lang="zh-CN" altLang="en-US"/>
        </a:p>
      </dgm:t>
    </dgm:pt>
  </dgm:ptLst>
  <dgm:cxnLst>
    <dgm:cxn modelId="{3294F738-5FB2-4E4A-B554-00A85496B0B0}" type="presOf" srcId="{8D8C5244-592F-442D-8EFD-DD7727C3D51F}" destId="{E6AAA459-AFB5-4DAD-B1D6-662E9F6C8108}" srcOrd="0" destOrd="0" presId="urn:microsoft.com/office/officeart/2005/8/layout/hList9"/>
    <dgm:cxn modelId="{C78D6188-0DB7-44A4-B835-E9C593167729}" type="presOf" srcId="{490751A0-00CA-4D7F-9F6E-8047709C867B}" destId="{D78CB8E1-1DD7-4C0D-B2AE-FA539FB62886}" srcOrd="0" destOrd="0" presId="urn:microsoft.com/office/officeart/2005/8/layout/hList9"/>
    <dgm:cxn modelId="{8757E581-A7D0-4AFF-9659-A0E18AB5417F}" type="presOf" srcId="{490751A0-00CA-4D7F-9F6E-8047709C867B}" destId="{9E738CB9-FBFF-463B-8F49-DF54F71D23CB}" srcOrd="1" destOrd="0" presId="urn:microsoft.com/office/officeart/2005/8/layout/hList9"/>
    <dgm:cxn modelId="{1BFC91D1-D9E5-44A9-B6AC-EAF31360D904}" type="presOf" srcId="{67A3C212-A867-4283-9FD3-8E1FD6A15D09}" destId="{AC47C5C8-8D54-4311-BD34-BF595106C240}" srcOrd="0" destOrd="0" presId="urn:microsoft.com/office/officeart/2005/8/layout/hList9"/>
    <dgm:cxn modelId="{3A630B22-E686-47BE-985E-A0BC27A0F289}" srcId="{67A3C212-A867-4283-9FD3-8E1FD6A15D09}" destId="{8D8C5244-592F-442D-8EFD-DD7727C3D51F}" srcOrd="1" destOrd="0" parTransId="{2DA71ED5-6E66-4716-B517-8CA37A247299}" sibTransId="{972C8759-CA47-416F-88F0-213FC3396402}"/>
    <dgm:cxn modelId="{5E4CDB79-33E7-4978-887C-DC47864D733E}" srcId="{3327F873-7953-46DE-888E-D96892404AA0}" destId="{BF80DE78-66AB-4A39-BFA9-06309B3914F0}" srcOrd="8" destOrd="0" parTransId="{A8416505-794F-46E4-B412-4CA2F360A663}" sibTransId="{2645E617-BBF8-40AE-BF36-EC50BB6215A8}"/>
    <dgm:cxn modelId="{09AF4E1B-56B3-422F-BCB2-7E99D6BCE847}" type="presOf" srcId="{3B0E11C1-7EA8-40AE-835A-CE203CEC5873}" destId="{A48E26E0-521E-4F60-AE4D-7A846B0AFA64}" srcOrd="1" destOrd="0" presId="urn:microsoft.com/office/officeart/2005/8/layout/hList9"/>
    <dgm:cxn modelId="{D0298711-2A59-4F60-96BF-B41B9FDD5A3F}" srcId="{67A3C212-A867-4283-9FD3-8E1FD6A15D09}" destId="{5FF1BC74-4213-467F-856C-A40C6C071230}" srcOrd="0" destOrd="0" parTransId="{7D370011-E63E-4922-94D7-590E10F56A5B}" sibTransId="{7B3F1C81-4703-4CDF-88E9-50B496C5F0F6}"/>
    <dgm:cxn modelId="{A4F86D71-8CF7-4517-B13E-545646F77333}" type="presOf" srcId="{BF80DE78-66AB-4A39-BFA9-06309B3914F0}" destId="{D246F77D-7E77-4D4A-B373-C3C70CCAB121}" srcOrd="0" destOrd="0" presId="urn:microsoft.com/office/officeart/2005/8/layout/hList9"/>
    <dgm:cxn modelId="{D0855FB8-A301-4A9A-929D-FC404AF96C7B}" type="presOf" srcId="{8D8C5244-592F-442D-8EFD-DD7727C3D51F}" destId="{2E19E8EB-394C-4881-95AE-25E6656B6B92}" srcOrd="1" destOrd="0" presId="urn:microsoft.com/office/officeart/2005/8/layout/hList9"/>
    <dgm:cxn modelId="{8747C4FA-81CB-4B78-9694-8E7F631582FA}" type="presOf" srcId="{8688FA31-4675-4DB6-B4EE-574CF1B3E2D2}" destId="{E5AFAB21-A28F-4548-A147-6DA34F32F2EE}" srcOrd="1" destOrd="0" presId="urn:microsoft.com/office/officeart/2005/8/layout/hList9"/>
    <dgm:cxn modelId="{2965D5B7-C6CC-45E6-933E-3365979E2B72}" srcId="{3327F873-7953-46DE-888E-D96892404AA0}" destId="{4C47AD96-CE75-4884-BDA9-F988706A343C}" srcOrd="0" destOrd="0" parTransId="{222033B9-2B02-4D64-A610-32CBB5AF612F}" sibTransId="{30A4B20D-F850-43D0-87EB-D500396CBE6C}"/>
    <dgm:cxn modelId="{0C8CF0B1-E9C5-4BB6-A786-DEA9EFDB803C}" srcId="{509B388A-6DA7-4880-81A7-B849C57335D6}" destId="{67A3C212-A867-4283-9FD3-8E1FD6A15D09}" srcOrd="0" destOrd="0" parTransId="{5EB856A2-2F59-4EDA-B6C8-19218E8B9F94}" sibTransId="{8E26D6CA-B895-4567-B0EE-B71CC349910C}"/>
    <dgm:cxn modelId="{7BB9A172-6693-4D53-97DC-A04B7990CC9C}" srcId="{3327F873-7953-46DE-888E-D96892404AA0}" destId="{6319EF2A-7950-4B8C-8205-F5305C8F0C3B}" srcOrd="3" destOrd="0" parTransId="{B3C7E461-0B82-4A4F-8740-FE9F1CE24EB9}" sibTransId="{432B4156-B2CE-4873-A5B2-0EBCA1C7405D}"/>
    <dgm:cxn modelId="{F167F098-EE45-44C7-92B9-364221876A92}" type="presOf" srcId="{BF80DE78-66AB-4A39-BFA9-06309B3914F0}" destId="{D8C073DB-03B4-4F36-93F4-C6F47DD1C158}" srcOrd="1" destOrd="0" presId="urn:microsoft.com/office/officeart/2005/8/layout/hList9"/>
    <dgm:cxn modelId="{BA6AF801-B04E-481A-97C3-A6199B6EBA1A}" type="presOf" srcId="{46C1D0F0-7046-4111-826E-B6D244F6F6DE}" destId="{4AE72D7A-94CA-49B5-AA6B-9569883E763D}" srcOrd="0" destOrd="0" presId="urn:microsoft.com/office/officeart/2005/8/layout/hList9"/>
    <dgm:cxn modelId="{108A9F03-F833-4B4F-98BF-FF9D6A863013}" type="presOf" srcId="{9A2F5813-607B-4716-ABB4-E5D44AB70F31}" destId="{32A547DB-1059-4DC9-8075-830368A5292B}" srcOrd="1" destOrd="0" presId="urn:microsoft.com/office/officeart/2005/8/layout/hList9"/>
    <dgm:cxn modelId="{2661878B-FF25-4BE5-BF2B-8F46F019DBB1}" srcId="{3327F873-7953-46DE-888E-D96892404AA0}" destId="{46C1D0F0-7046-4111-826E-B6D244F6F6DE}" srcOrd="7" destOrd="0" parTransId="{C1B8ECE7-70CF-4BEA-A9F7-C8BBD7107E7D}" sibTransId="{15B0DB5E-A40D-4C0A-B5EE-69C02C8172CE}"/>
    <dgm:cxn modelId="{B6845C2B-9522-4624-ADA3-42EAD23B8E57}" srcId="{3327F873-7953-46DE-888E-D96892404AA0}" destId="{0EE936F2-FA70-415F-BDE1-1317FCC57C26}" srcOrd="2" destOrd="0" parTransId="{3EB52AFA-C165-41DE-83FF-EE1F2029392B}" sibTransId="{6EA8F4D5-85CB-4E45-BD75-0AE0036F11F6}"/>
    <dgm:cxn modelId="{BBFB3052-158F-4AC2-AA69-47E238A7C19D}" type="presOf" srcId="{0EE936F2-FA70-415F-BDE1-1317FCC57C26}" destId="{3A5EFAF2-9B55-4272-B8CD-0C8BAB704167}" srcOrd="0" destOrd="0" presId="urn:microsoft.com/office/officeart/2005/8/layout/hList9"/>
    <dgm:cxn modelId="{FDEF0903-D8FD-4A12-AE7A-960CB3B0606E}" type="presOf" srcId="{6319EF2A-7950-4B8C-8205-F5305C8F0C3B}" destId="{858F9A76-90D0-4B0D-A406-B9F06FF217F9}" srcOrd="1" destOrd="0" presId="urn:microsoft.com/office/officeart/2005/8/layout/hList9"/>
    <dgm:cxn modelId="{4927D5FA-AE4F-4391-B8CA-19C9AD746416}" type="presOf" srcId="{4C47AD96-CE75-4884-BDA9-F988706A343C}" destId="{FCAA5E6D-9681-402A-BDE6-5A049D08FFE5}" srcOrd="1" destOrd="0" presId="urn:microsoft.com/office/officeart/2005/8/layout/hList9"/>
    <dgm:cxn modelId="{BBEFAAF2-D67E-4D35-B18F-6623BA80CEFA}" type="presOf" srcId="{46C1D0F0-7046-4111-826E-B6D244F6F6DE}" destId="{F134B77E-F57A-4511-B173-6D485411B1DA}" srcOrd="1" destOrd="0" presId="urn:microsoft.com/office/officeart/2005/8/layout/hList9"/>
    <dgm:cxn modelId="{0C28D8ED-26C5-43D1-9E05-5030AC98E12B}" type="presOf" srcId="{509B388A-6DA7-4880-81A7-B849C57335D6}" destId="{577AED08-A424-4ECF-B2A0-BDC918043DAE}" srcOrd="0" destOrd="0" presId="urn:microsoft.com/office/officeart/2005/8/layout/hList9"/>
    <dgm:cxn modelId="{AED8520B-ED2B-472E-80B7-AF463AB2383F}" srcId="{67A3C212-A867-4283-9FD3-8E1FD6A15D09}" destId="{3B0E11C1-7EA8-40AE-835A-CE203CEC5873}" srcOrd="2" destOrd="0" parTransId="{5B471777-5858-464D-A38B-D7BC25DC4BC0}" sibTransId="{EDAAD8C1-4A01-4D80-B220-C50806445841}"/>
    <dgm:cxn modelId="{83AED8EC-C17D-4644-AFA0-530B5DEE7E32}" srcId="{509B388A-6DA7-4880-81A7-B849C57335D6}" destId="{3327F873-7953-46DE-888E-D96892404AA0}" srcOrd="1" destOrd="0" parTransId="{DACAD7AA-C22D-435B-BBF4-5AB48BE7E38B}" sibTransId="{5296EC87-725B-4568-9F92-44BBDB82D448}"/>
    <dgm:cxn modelId="{4945843D-E033-4714-9DBE-464E82FD604D}" srcId="{3327F873-7953-46DE-888E-D96892404AA0}" destId="{8688FA31-4675-4DB6-B4EE-574CF1B3E2D2}" srcOrd="5" destOrd="0" parTransId="{9163F0E9-EDD5-498B-95DA-BE3466DC5721}" sibTransId="{D7F9C876-86D4-4E14-A3E2-678D042315BA}"/>
    <dgm:cxn modelId="{02E69E06-4A9B-4E3E-9B84-73C5C5087061}" type="presOf" srcId="{D4E4C972-B7C1-4688-8651-733E4126EA6D}" destId="{8F98BC0A-1531-4259-93FA-9407247C5F8A}" srcOrd="0" destOrd="0" presId="urn:microsoft.com/office/officeart/2005/8/layout/hList9"/>
    <dgm:cxn modelId="{EB8AAC2B-4323-4286-819C-0ACB3B965B53}" type="presOf" srcId="{6319EF2A-7950-4B8C-8205-F5305C8F0C3B}" destId="{C9B51006-700F-4F8A-85FA-BF037D6015DC}" srcOrd="0" destOrd="0" presId="urn:microsoft.com/office/officeart/2005/8/layout/hList9"/>
    <dgm:cxn modelId="{3B1BEE1B-57C6-4255-89A5-0E7C0FCF0C4E}" type="presOf" srcId="{5FF1BC74-4213-467F-856C-A40C6C071230}" destId="{29640DFD-0455-455C-A367-50DB0A1145E5}" srcOrd="1" destOrd="0" presId="urn:microsoft.com/office/officeart/2005/8/layout/hList9"/>
    <dgm:cxn modelId="{EA68C431-2468-4ADB-8421-58514AECACA0}" type="presOf" srcId="{4C47AD96-CE75-4884-BDA9-F988706A343C}" destId="{638A6132-D157-4FCF-9B24-32403612274D}" srcOrd="0" destOrd="0" presId="urn:microsoft.com/office/officeart/2005/8/layout/hList9"/>
    <dgm:cxn modelId="{79452BD1-239B-4345-8266-2A581443FCF8}" type="presOf" srcId="{9A2F5813-607B-4716-ABB4-E5D44AB70F31}" destId="{AF75FC74-D46C-459C-A37B-2A7E2C434682}" srcOrd="0" destOrd="0" presId="urn:microsoft.com/office/officeart/2005/8/layout/hList9"/>
    <dgm:cxn modelId="{63F3BA6D-BD93-4C82-9186-533DA7D66486}" type="presOf" srcId="{D4E4C972-B7C1-4688-8651-733E4126EA6D}" destId="{F18151B5-9F10-47A5-B509-14DC597B74B5}" srcOrd="1" destOrd="0" presId="urn:microsoft.com/office/officeart/2005/8/layout/hList9"/>
    <dgm:cxn modelId="{935E764E-843E-4191-B96F-BC3806995302}" srcId="{3327F873-7953-46DE-888E-D96892404AA0}" destId="{D4E4C972-B7C1-4688-8651-733E4126EA6D}" srcOrd="6" destOrd="0" parTransId="{0C7ACBBD-CAF1-410F-A744-4AFF497961E2}" sibTransId="{66DD60EF-9F91-4379-8030-59D43CD3B51B}"/>
    <dgm:cxn modelId="{EA5AB49C-692E-4491-AD65-7F25E6547F10}" type="presOf" srcId="{3B0E11C1-7EA8-40AE-835A-CE203CEC5873}" destId="{C11B5ED7-E1A5-4467-866A-65C99CB352DE}" srcOrd="0" destOrd="0" presId="urn:microsoft.com/office/officeart/2005/8/layout/hList9"/>
    <dgm:cxn modelId="{C58EE1AD-9F54-4EE8-9A77-B2875C67533B}" type="presOf" srcId="{8688FA31-4675-4DB6-B4EE-574CF1B3E2D2}" destId="{8FD34DFA-DDE5-4043-B17C-A1F648955457}" srcOrd="0" destOrd="0" presId="urn:microsoft.com/office/officeart/2005/8/layout/hList9"/>
    <dgm:cxn modelId="{EE2DF161-1AB7-4284-BE21-6592EB2473DF}" srcId="{3327F873-7953-46DE-888E-D96892404AA0}" destId="{490751A0-00CA-4D7F-9F6E-8047709C867B}" srcOrd="4" destOrd="0" parTransId="{D2F6FB5B-7125-424B-8082-0BE081DB57CA}" sibTransId="{0A0D5D17-EA3A-4757-9C36-A5C5F9E75AEA}"/>
    <dgm:cxn modelId="{A5DF1744-975B-4C8A-A13F-18CCC93AB017}" type="presOf" srcId="{5FF1BC74-4213-467F-856C-A40C6C071230}" destId="{6436A467-43D1-4234-B8A6-5ADBABD1E2CF}" srcOrd="0" destOrd="0" presId="urn:microsoft.com/office/officeart/2005/8/layout/hList9"/>
    <dgm:cxn modelId="{B1C36781-EB94-449F-A9CC-2E5A4248F622}" type="presOf" srcId="{0EE936F2-FA70-415F-BDE1-1317FCC57C26}" destId="{56CAE274-D9BB-4FC5-9975-7B4543A4EB78}" srcOrd="1" destOrd="0" presId="urn:microsoft.com/office/officeart/2005/8/layout/hList9"/>
    <dgm:cxn modelId="{3C8B530C-CDC7-4757-903F-0DDF2C20639D}" srcId="{3327F873-7953-46DE-888E-D96892404AA0}" destId="{9A2F5813-607B-4716-ABB4-E5D44AB70F31}" srcOrd="1" destOrd="0" parTransId="{25B2004A-815D-4E49-8A29-69DBC51C056D}" sibTransId="{3CF47FFF-5AA7-4BDC-A341-218A5CAE230F}"/>
    <dgm:cxn modelId="{0FBA60B0-86EE-4813-ACA2-D00756AF150B}" type="presOf" srcId="{3327F873-7953-46DE-888E-D96892404AA0}" destId="{32E385E9-5305-428C-B185-A36647B8124B}" srcOrd="0" destOrd="0" presId="urn:microsoft.com/office/officeart/2005/8/layout/hList9"/>
    <dgm:cxn modelId="{DD1833FB-4CC2-4052-A41E-AFC72FA132F9}" type="presParOf" srcId="{577AED08-A424-4ECF-B2A0-BDC918043DAE}" destId="{23F9637C-C863-441D-ABB3-8714591DE191}" srcOrd="0" destOrd="0" presId="urn:microsoft.com/office/officeart/2005/8/layout/hList9"/>
    <dgm:cxn modelId="{812E68F5-B3F6-443C-B320-104C72B234F2}" type="presParOf" srcId="{577AED08-A424-4ECF-B2A0-BDC918043DAE}" destId="{05142F54-BF9A-4038-84D1-CA1B839CF711}" srcOrd="1" destOrd="0" presId="urn:microsoft.com/office/officeart/2005/8/layout/hList9"/>
    <dgm:cxn modelId="{CDBE2F38-E2C4-489A-994E-9BB0980589EF}" type="presParOf" srcId="{05142F54-BF9A-4038-84D1-CA1B839CF711}" destId="{45E8838E-3E10-41FA-8991-DCBB54B0BCCE}" srcOrd="0" destOrd="0" presId="urn:microsoft.com/office/officeart/2005/8/layout/hList9"/>
    <dgm:cxn modelId="{E90BC64B-05BC-4F6B-98EA-6D82EF725B45}" type="presParOf" srcId="{05142F54-BF9A-4038-84D1-CA1B839CF711}" destId="{28DEB847-5BFB-48BA-B1F0-CD53F9453042}" srcOrd="1" destOrd="0" presId="urn:microsoft.com/office/officeart/2005/8/layout/hList9"/>
    <dgm:cxn modelId="{1B7D13D3-44FE-4FDC-9F5A-2F4C1D002CCC}" type="presParOf" srcId="{28DEB847-5BFB-48BA-B1F0-CD53F9453042}" destId="{6436A467-43D1-4234-B8A6-5ADBABD1E2CF}" srcOrd="0" destOrd="0" presId="urn:microsoft.com/office/officeart/2005/8/layout/hList9"/>
    <dgm:cxn modelId="{695FB0D6-058D-4DE9-AFC3-BF4CDEB9B105}" type="presParOf" srcId="{28DEB847-5BFB-48BA-B1F0-CD53F9453042}" destId="{29640DFD-0455-455C-A367-50DB0A1145E5}" srcOrd="1" destOrd="0" presId="urn:microsoft.com/office/officeart/2005/8/layout/hList9"/>
    <dgm:cxn modelId="{3B8ACD74-3359-435B-9883-27785F76A55F}" type="presParOf" srcId="{05142F54-BF9A-4038-84D1-CA1B839CF711}" destId="{00A8CA4C-E496-4D01-AEA0-D90969427D79}" srcOrd="2" destOrd="0" presId="urn:microsoft.com/office/officeart/2005/8/layout/hList9"/>
    <dgm:cxn modelId="{B8978B60-C585-4D4C-B6BC-48BC45BF3256}" type="presParOf" srcId="{00A8CA4C-E496-4D01-AEA0-D90969427D79}" destId="{E6AAA459-AFB5-4DAD-B1D6-662E9F6C8108}" srcOrd="0" destOrd="0" presId="urn:microsoft.com/office/officeart/2005/8/layout/hList9"/>
    <dgm:cxn modelId="{42F63CCF-6B9F-4A0F-A003-D4DA055B3091}" type="presParOf" srcId="{00A8CA4C-E496-4D01-AEA0-D90969427D79}" destId="{2E19E8EB-394C-4881-95AE-25E6656B6B92}" srcOrd="1" destOrd="0" presId="urn:microsoft.com/office/officeart/2005/8/layout/hList9"/>
    <dgm:cxn modelId="{19526E81-5D59-46E9-8A3D-A2A6691BFD99}" type="presParOf" srcId="{05142F54-BF9A-4038-84D1-CA1B839CF711}" destId="{CB239A25-F9BB-4BF0-9136-A0EDCAF63361}" srcOrd="3" destOrd="0" presId="urn:microsoft.com/office/officeart/2005/8/layout/hList9"/>
    <dgm:cxn modelId="{E02398E3-FCDA-4802-B2CA-1366986DFCA0}" type="presParOf" srcId="{CB239A25-F9BB-4BF0-9136-A0EDCAF63361}" destId="{C11B5ED7-E1A5-4467-866A-65C99CB352DE}" srcOrd="0" destOrd="0" presId="urn:microsoft.com/office/officeart/2005/8/layout/hList9"/>
    <dgm:cxn modelId="{00C87294-89A4-4DB4-A372-48E63AE884A5}" type="presParOf" srcId="{CB239A25-F9BB-4BF0-9136-A0EDCAF63361}" destId="{A48E26E0-521E-4F60-AE4D-7A846B0AFA64}" srcOrd="1" destOrd="0" presId="urn:microsoft.com/office/officeart/2005/8/layout/hList9"/>
    <dgm:cxn modelId="{10E7C983-F723-4068-9685-42027511C6C1}" type="presParOf" srcId="{577AED08-A424-4ECF-B2A0-BDC918043DAE}" destId="{AA8229A9-C99A-4B5E-B410-F99592AD36CA}" srcOrd="2" destOrd="0" presId="urn:microsoft.com/office/officeart/2005/8/layout/hList9"/>
    <dgm:cxn modelId="{47ECCBBA-8045-4165-B5ED-5847EE0A6C84}" type="presParOf" srcId="{577AED08-A424-4ECF-B2A0-BDC918043DAE}" destId="{AC47C5C8-8D54-4311-BD34-BF595106C240}" srcOrd="3" destOrd="0" presId="urn:microsoft.com/office/officeart/2005/8/layout/hList9"/>
    <dgm:cxn modelId="{0121B060-C71D-4E00-86F8-07B7BC840512}" type="presParOf" srcId="{577AED08-A424-4ECF-B2A0-BDC918043DAE}" destId="{D1F04920-B321-46A6-9F03-2619EE7CD19F}" srcOrd="4" destOrd="0" presId="urn:microsoft.com/office/officeart/2005/8/layout/hList9"/>
    <dgm:cxn modelId="{D315FE7D-DB76-47EF-8CE1-D85D40E96335}" type="presParOf" srcId="{577AED08-A424-4ECF-B2A0-BDC918043DAE}" destId="{253F98CA-CE8E-408D-B3AB-D8B424A1A64D}" srcOrd="5" destOrd="0" presId="urn:microsoft.com/office/officeart/2005/8/layout/hList9"/>
    <dgm:cxn modelId="{0206A020-FE6D-4825-BD5B-46E824B98FA7}" type="presParOf" srcId="{577AED08-A424-4ECF-B2A0-BDC918043DAE}" destId="{70C9AA27-2AAD-4F88-8642-C89EE35F5CE5}" srcOrd="6" destOrd="0" presId="urn:microsoft.com/office/officeart/2005/8/layout/hList9"/>
    <dgm:cxn modelId="{2EFB1618-D913-4922-A999-082C23084D29}" type="presParOf" srcId="{70C9AA27-2AAD-4F88-8642-C89EE35F5CE5}" destId="{EA3F9362-063C-48E1-93D9-7F0574F4A270}" srcOrd="0" destOrd="0" presId="urn:microsoft.com/office/officeart/2005/8/layout/hList9"/>
    <dgm:cxn modelId="{7E93DD46-B8EF-4FA9-AF56-2F6CBFBB5D74}" type="presParOf" srcId="{70C9AA27-2AAD-4F88-8642-C89EE35F5CE5}" destId="{853A4D3D-1DDB-4787-9809-5BF2B48E7184}" srcOrd="1" destOrd="0" presId="urn:microsoft.com/office/officeart/2005/8/layout/hList9"/>
    <dgm:cxn modelId="{81C948D1-A6F9-4A01-9ABD-F8E31714A6FE}" type="presParOf" srcId="{853A4D3D-1DDB-4787-9809-5BF2B48E7184}" destId="{638A6132-D157-4FCF-9B24-32403612274D}" srcOrd="0" destOrd="0" presId="urn:microsoft.com/office/officeart/2005/8/layout/hList9"/>
    <dgm:cxn modelId="{5A75CAA2-512B-424F-8ADA-CECE7837D805}" type="presParOf" srcId="{853A4D3D-1DDB-4787-9809-5BF2B48E7184}" destId="{FCAA5E6D-9681-402A-BDE6-5A049D08FFE5}" srcOrd="1" destOrd="0" presId="urn:microsoft.com/office/officeart/2005/8/layout/hList9"/>
    <dgm:cxn modelId="{CF3749B3-1D63-4B30-9800-45096EF003D9}" type="presParOf" srcId="{70C9AA27-2AAD-4F88-8642-C89EE35F5CE5}" destId="{9A19DD38-4638-46A3-A3DA-E385FD440FCD}" srcOrd="2" destOrd="0" presId="urn:microsoft.com/office/officeart/2005/8/layout/hList9"/>
    <dgm:cxn modelId="{35249135-F448-4A04-979B-DA3DFCB996F5}" type="presParOf" srcId="{9A19DD38-4638-46A3-A3DA-E385FD440FCD}" destId="{AF75FC74-D46C-459C-A37B-2A7E2C434682}" srcOrd="0" destOrd="0" presId="urn:microsoft.com/office/officeart/2005/8/layout/hList9"/>
    <dgm:cxn modelId="{E2FC3C9A-74D9-4741-9F0B-D96EBC32CF1A}" type="presParOf" srcId="{9A19DD38-4638-46A3-A3DA-E385FD440FCD}" destId="{32A547DB-1059-4DC9-8075-830368A5292B}" srcOrd="1" destOrd="0" presId="urn:microsoft.com/office/officeart/2005/8/layout/hList9"/>
    <dgm:cxn modelId="{C47ACFD0-C488-427D-99F5-AE0B738EE89E}" type="presParOf" srcId="{70C9AA27-2AAD-4F88-8642-C89EE35F5CE5}" destId="{AA4ECD5D-974A-45B1-A5BC-08828DED5FE5}" srcOrd="3" destOrd="0" presId="urn:microsoft.com/office/officeart/2005/8/layout/hList9"/>
    <dgm:cxn modelId="{7FE91A6B-AA96-4B70-A0A5-3EB564B6ADD1}" type="presParOf" srcId="{AA4ECD5D-974A-45B1-A5BC-08828DED5FE5}" destId="{3A5EFAF2-9B55-4272-B8CD-0C8BAB704167}" srcOrd="0" destOrd="0" presId="urn:microsoft.com/office/officeart/2005/8/layout/hList9"/>
    <dgm:cxn modelId="{AA1555D8-2B71-40CE-B197-1ED16F9D86E1}" type="presParOf" srcId="{AA4ECD5D-974A-45B1-A5BC-08828DED5FE5}" destId="{56CAE274-D9BB-4FC5-9975-7B4543A4EB78}" srcOrd="1" destOrd="0" presId="urn:microsoft.com/office/officeart/2005/8/layout/hList9"/>
    <dgm:cxn modelId="{D0903AB5-84BE-4BA1-A7E4-7CE714C48181}" type="presParOf" srcId="{70C9AA27-2AAD-4F88-8642-C89EE35F5CE5}" destId="{4E061DAA-8647-46DC-8EFA-59F0DFFCC775}" srcOrd="4" destOrd="0" presId="urn:microsoft.com/office/officeart/2005/8/layout/hList9"/>
    <dgm:cxn modelId="{0F26FD0E-4B3E-4FE6-8565-A85A75092739}" type="presParOf" srcId="{4E061DAA-8647-46DC-8EFA-59F0DFFCC775}" destId="{C9B51006-700F-4F8A-85FA-BF037D6015DC}" srcOrd="0" destOrd="0" presId="urn:microsoft.com/office/officeart/2005/8/layout/hList9"/>
    <dgm:cxn modelId="{7EA42BAD-FB91-43CB-91AA-A9F9C6B2FBF8}" type="presParOf" srcId="{4E061DAA-8647-46DC-8EFA-59F0DFFCC775}" destId="{858F9A76-90D0-4B0D-A406-B9F06FF217F9}" srcOrd="1" destOrd="0" presId="urn:microsoft.com/office/officeart/2005/8/layout/hList9"/>
    <dgm:cxn modelId="{CA390302-831B-4859-ADB5-B3ECD7793260}" type="presParOf" srcId="{70C9AA27-2AAD-4F88-8642-C89EE35F5CE5}" destId="{71526E06-E413-4E18-AA04-FF839D063D99}" srcOrd="5" destOrd="0" presId="urn:microsoft.com/office/officeart/2005/8/layout/hList9"/>
    <dgm:cxn modelId="{1944D5EA-2DD2-4921-9116-039EF011FED1}" type="presParOf" srcId="{71526E06-E413-4E18-AA04-FF839D063D99}" destId="{D78CB8E1-1DD7-4C0D-B2AE-FA539FB62886}" srcOrd="0" destOrd="0" presId="urn:microsoft.com/office/officeart/2005/8/layout/hList9"/>
    <dgm:cxn modelId="{F1C57466-3595-48E2-BA28-772B7AA18E9C}" type="presParOf" srcId="{71526E06-E413-4E18-AA04-FF839D063D99}" destId="{9E738CB9-FBFF-463B-8F49-DF54F71D23CB}" srcOrd="1" destOrd="0" presId="urn:microsoft.com/office/officeart/2005/8/layout/hList9"/>
    <dgm:cxn modelId="{7B065C5E-FBA7-4014-A488-A960A755CFBE}" type="presParOf" srcId="{70C9AA27-2AAD-4F88-8642-C89EE35F5CE5}" destId="{283217E9-9F78-4850-83D0-C6E25504CC19}" srcOrd="6" destOrd="0" presId="urn:microsoft.com/office/officeart/2005/8/layout/hList9"/>
    <dgm:cxn modelId="{F449E465-FCD8-449E-93E3-EE2AABAD0B6B}" type="presParOf" srcId="{283217E9-9F78-4850-83D0-C6E25504CC19}" destId="{8FD34DFA-DDE5-4043-B17C-A1F648955457}" srcOrd="0" destOrd="0" presId="urn:microsoft.com/office/officeart/2005/8/layout/hList9"/>
    <dgm:cxn modelId="{5205772F-44F6-46CE-8B32-7D6E071EF962}" type="presParOf" srcId="{283217E9-9F78-4850-83D0-C6E25504CC19}" destId="{E5AFAB21-A28F-4548-A147-6DA34F32F2EE}" srcOrd="1" destOrd="0" presId="urn:microsoft.com/office/officeart/2005/8/layout/hList9"/>
    <dgm:cxn modelId="{3439FFAD-7601-4C86-B908-86FA2FEBC9ED}" type="presParOf" srcId="{70C9AA27-2AAD-4F88-8642-C89EE35F5CE5}" destId="{52AF8012-A7E7-4BB8-8299-1FCE106B30A3}" srcOrd="7" destOrd="0" presId="urn:microsoft.com/office/officeart/2005/8/layout/hList9"/>
    <dgm:cxn modelId="{46AF2170-9E22-4B06-A798-A2A3367A86A5}" type="presParOf" srcId="{52AF8012-A7E7-4BB8-8299-1FCE106B30A3}" destId="{8F98BC0A-1531-4259-93FA-9407247C5F8A}" srcOrd="0" destOrd="0" presId="urn:microsoft.com/office/officeart/2005/8/layout/hList9"/>
    <dgm:cxn modelId="{4602388A-15FD-4A8B-BCEC-5437B517E76C}" type="presParOf" srcId="{52AF8012-A7E7-4BB8-8299-1FCE106B30A3}" destId="{F18151B5-9F10-47A5-B509-14DC597B74B5}" srcOrd="1" destOrd="0" presId="urn:microsoft.com/office/officeart/2005/8/layout/hList9"/>
    <dgm:cxn modelId="{1359AC62-53B5-4C36-BBA7-B9C510BB1C32}" type="presParOf" srcId="{70C9AA27-2AAD-4F88-8642-C89EE35F5CE5}" destId="{69062E53-7513-4630-9162-21654288C028}" srcOrd="8" destOrd="0" presId="urn:microsoft.com/office/officeart/2005/8/layout/hList9"/>
    <dgm:cxn modelId="{24A4297A-A8A6-4A6B-A8BF-34F213C91274}" type="presParOf" srcId="{69062E53-7513-4630-9162-21654288C028}" destId="{4AE72D7A-94CA-49B5-AA6B-9569883E763D}" srcOrd="0" destOrd="0" presId="urn:microsoft.com/office/officeart/2005/8/layout/hList9"/>
    <dgm:cxn modelId="{5718D337-8BC0-4B1C-A5C3-99411A062BF4}" type="presParOf" srcId="{69062E53-7513-4630-9162-21654288C028}" destId="{F134B77E-F57A-4511-B173-6D485411B1DA}" srcOrd="1" destOrd="0" presId="urn:microsoft.com/office/officeart/2005/8/layout/hList9"/>
    <dgm:cxn modelId="{E1AEE1A0-0B05-44AF-B398-17CE09EDEA78}" type="presParOf" srcId="{70C9AA27-2AAD-4F88-8642-C89EE35F5CE5}" destId="{5A10811B-729F-49BA-AD1E-E5F7AE7E4FE4}" srcOrd="9" destOrd="0" presId="urn:microsoft.com/office/officeart/2005/8/layout/hList9"/>
    <dgm:cxn modelId="{CFDA7369-4346-45BD-8645-82057418FF7D}" type="presParOf" srcId="{5A10811B-729F-49BA-AD1E-E5F7AE7E4FE4}" destId="{D246F77D-7E77-4D4A-B373-C3C70CCAB121}" srcOrd="0" destOrd="0" presId="urn:microsoft.com/office/officeart/2005/8/layout/hList9"/>
    <dgm:cxn modelId="{EBEAA17A-764C-46D0-8630-15C17FC1AA4F}" type="presParOf" srcId="{5A10811B-729F-49BA-AD1E-E5F7AE7E4FE4}" destId="{D8C073DB-03B4-4F36-93F4-C6F47DD1C158}" srcOrd="1" destOrd="0" presId="urn:microsoft.com/office/officeart/2005/8/layout/hList9"/>
    <dgm:cxn modelId="{E7EAF0F8-998C-4FCC-BA2B-6ED93C02F43B}" type="presParOf" srcId="{577AED08-A424-4ECF-B2A0-BDC918043DAE}" destId="{7B11FC45-2A77-44AC-9418-EC1D31B38B6D}" srcOrd="7" destOrd="0" presId="urn:microsoft.com/office/officeart/2005/8/layout/hList9"/>
    <dgm:cxn modelId="{D78145F6-6A2A-4569-B92C-7EED3F4330E4}" type="presParOf" srcId="{577AED08-A424-4ECF-B2A0-BDC918043DAE}" destId="{32E385E9-5305-428C-B185-A36647B8124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32B091-B510-4A76-AFC2-E2D97F3219F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88D9D89-E5F1-44F3-8D33-DA32A90E8258}">
      <dgm:prSet phldrT="[文本]" custT="1"/>
      <dgm:spPr/>
      <dgm:t>
        <a:bodyPr/>
        <a:lstStyle/>
        <a:p>
          <a:r>
            <a:rPr lang="zh-CN" altLang="en-US" sz="3200" dirty="0" smtClean="0">
              <a:latin typeface="微软雅黑" pitchFamily="34" charset="-122"/>
              <a:ea typeface="微软雅黑" pitchFamily="34" charset="-122"/>
            </a:rPr>
            <a:t>进货</a:t>
          </a:r>
          <a:endParaRPr lang="zh-CN" altLang="en-US" sz="3200" dirty="0">
            <a:latin typeface="微软雅黑" pitchFamily="34" charset="-122"/>
            <a:ea typeface="微软雅黑" pitchFamily="34" charset="-122"/>
          </a:endParaRPr>
        </a:p>
      </dgm:t>
    </dgm:pt>
    <dgm:pt modelId="{580591CF-AF7F-424E-91DC-348779959A59}" type="parTrans" cxnId="{701536DB-3492-43D9-86A7-306EE9A5847A}">
      <dgm:prSet/>
      <dgm:spPr/>
      <dgm:t>
        <a:bodyPr/>
        <a:lstStyle/>
        <a:p>
          <a:endParaRPr lang="zh-CN" altLang="en-US"/>
        </a:p>
      </dgm:t>
    </dgm:pt>
    <dgm:pt modelId="{50D045F7-32CA-48DE-AA7C-045DC3171995}" type="sibTrans" cxnId="{701536DB-3492-43D9-86A7-306EE9A5847A}">
      <dgm:prSet/>
      <dgm:spPr/>
      <dgm:t>
        <a:bodyPr/>
        <a:lstStyle/>
        <a:p>
          <a:endParaRPr lang="zh-CN" altLang="en-US"/>
        </a:p>
      </dgm:t>
    </dgm:pt>
    <dgm:pt modelId="{EC8328C6-CF1D-45E3-A70A-0B80B82BC36D}">
      <dgm:prSet phldrT="[文本]" custT="1"/>
      <dgm:spPr/>
      <dgm:t>
        <a:bodyPr/>
        <a:lstStyle/>
        <a:p>
          <a:pPr>
            <a:lnSpc>
              <a:spcPts val="3200"/>
            </a:lnSpc>
            <a:spcAft>
              <a:spcPts val="1200"/>
            </a:spcAft>
          </a:pPr>
          <a:r>
            <a:rPr lang="zh-CN" altLang="en-US" sz="3200" dirty="0" smtClean="0">
              <a:latin typeface="微软雅黑" pitchFamily="34" charset="-122"/>
              <a:ea typeface="微软雅黑" pitchFamily="34" charset="-122"/>
            </a:rPr>
            <a:t>市场交易</a:t>
          </a:r>
          <a:endParaRPr lang="zh-CN" altLang="en-US" sz="3200" dirty="0">
            <a:latin typeface="微软雅黑" pitchFamily="34" charset="-122"/>
            <a:ea typeface="微软雅黑" pitchFamily="34" charset="-122"/>
          </a:endParaRPr>
        </a:p>
      </dgm:t>
    </dgm:pt>
    <dgm:pt modelId="{3049ED74-4DDA-4C9D-B58B-72CB750B9B51}" type="parTrans" cxnId="{392CD801-753E-4764-9D2F-8176AEE65719}">
      <dgm:prSet/>
      <dgm:spPr/>
      <dgm:t>
        <a:bodyPr/>
        <a:lstStyle/>
        <a:p>
          <a:endParaRPr lang="zh-CN" altLang="en-US"/>
        </a:p>
      </dgm:t>
    </dgm:pt>
    <dgm:pt modelId="{9F5B9166-3B60-436D-A583-3C4942A929FE}" type="sibTrans" cxnId="{392CD801-753E-4764-9D2F-8176AEE65719}">
      <dgm:prSet/>
      <dgm:spPr/>
      <dgm:t>
        <a:bodyPr/>
        <a:lstStyle/>
        <a:p>
          <a:endParaRPr lang="zh-CN" altLang="en-US"/>
        </a:p>
      </dgm:t>
    </dgm:pt>
    <dgm:pt modelId="{BEB334DF-66C9-4F54-98EA-253058185C0F}">
      <dgm:prSet phldrT="[文本]" custT="1"/>
      <dgm:spPr/>
      <dgm:t>
        <a:bodyPr/>
        <a:lstStyle/>
        <a:p>
          <a:r>
            <a:rPr lang="zh-CN" altLang="en-US" sz="3200" dirty="0" smtClean="0">
              <a:latin typeface="微软雅黑" pitchFamily="34" charset="-122"/>
              <a:ea typeface="微软雅黑" pitchFamily="34" charset="-122"/>
            </a:rPr>
            <a:t>送货</a:t>
          </a:r>
          <a:endParaRPr lang="zh-CN" altLang="en-US" sz="3200" dirty="0">
            <a:latin typeface="微软雅黑" pitchFamily="34" charset="-122"/>
            <a:ea typeface="微软雅黑" pitchFamily="34" charset="-122"/>
          </a:endParaRPr>
        </a:p>
      </dgm:t>
    </dgm:pt>
    <dgm:pt modelId="{A511E83C-45DB-40BE-8BE3-5A964B32B787}" type="parTrans" cxnId="{77C1109B-0F02-456D-AB7C-F3D2C97611F6}">
      <dgm:prSet/>
      <dgm:spPr/>
      <dgm:t>
        <a:bodyPr/>
        <a:lstStyle/>
        <a:p>
          <a:endParaRPr lang="zh-CN" altLang="en-US"/>
        </a:p>
      </dgm:t>
    </dgm:pt>
    <dgm:pt modelId="{85FC0D6B-BBC1-48C5-8F30-5999088F6AB6}" type="sibTrans" cxnId="{77C1109B-0F02-456D-AB7C-F3D2C97611F6}">
      <dgm:prSet/>
      <dgm:spPr/>
      <dgm:t>
        <a:bodyPr/>
        <a:lstStyle/>
        <a:p>
          <a:endParaRPr lang="zh-CN" altLang="en-US"/>
        </a:p>
      </dgm:t>
    </dgm:pt>
    <dgm:pt modelId="{6DC4D37A-3144-4CB4-9971-D9EA9F98426C}" type="pres">
      <dgm:prSet presAssocID="{9832B091-B510-4A76-AFC2-E2D97F3219FF}" presName="arrowDiagram" presStyleCnt="0">
        <dgm:presLayoutVars>
          <dgm:chMax val="5"/>
          <dgm:dir/>
          <dgm:resizeHandles val="exact"/>
        </dgm:presLayoutVars>
      </dgm:prSet>
      <dgm:spPr/>
    </dgm:pt>
    <dgm:pt modelId="{E2533B1D-5582-4031-B7E2-EB3C918FE856}" type="pres">
      <dgm:prSet presAssocID="{9832B091-B510-4A76-AFC2-E2D97F3219FF}" presName="arrow" presStyleLbl="bgShp" presStyleIdx="0" presStyleCnt="1" custLinFactNeighborX="2490" custLinFactNeighborY="12933"/>
      <dgm:spPr/>
    </dgm:pt>
    <dgm:pt modelId="{6F531CC1-FF50-4155-9128-6B40C5EAA6ED}" type="pres">
      <dgm:prSet presAssocID="{9832B091-B510-4A76-AFC2-E2D97F3219FF}" presName="arrowDiagram3" presStyleCnt="0"/>
      <dgm:spPr/>
    </dgm:pt>
    <dgm:pt modelId="{26309271-6BE2-47E0-8AAC-9867AF1D1A1C}" type="pres">
      <dgm:prSet presAssocID="{C88D9D89-E5F1-44F3-8D33-DA32A90E8258}" presName="bullet3a" presStyleLbl="node1" presStyleIdx="0" presStyleCnt="3"/>
      <dgm:spPr/>
    </dgm:pt>
    <dgm:pt modelId="{76646836-66C2-4750-896F-82D50CE70E4C}" type="pres">
      <dgm:prSet presAssocID="{C88D9D89-E5F1-44F3-8D33-DA32A90E8258}" presName="textBox3a" presStyleLbl="revTx" presStyleIdx="0" presStyleCnt="3" custScaleX="89714" custScaleY="76398" custLinFactNeighborX="-17143" custLinFactNeighborY="-63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D2E577-DE91-40DC-BDC9-12E1DDE14C90}" type="pres">
      <dgm:prSet presAssocID="{EC8328C6-CF1D-45E3-A70A-0B80B82BC36D}" presName="bullet3b" presStyleLbl="node1" presStyleIdx="1" presStyleCnt="3"/>
      <dgm:spPr/>
    </dgm:pt>
    <dgm:pt modelId="{D9660440-3DA7-4FD1-81FB-770802C12FB9}" type="pres">
      <dgm:prSet presAssocID="{EC8328C6-CF1D-45E3-A70A-0B80B82BC36D}" presName="textBox3b" presStyleLbl="revTx" presStyleIdx="1" presStyleCnt="3" custScaleX="86734" custScaleY="51673" custLinFactNeighborX="-4169" custLinFactNeighborY="-219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3D8C50-12B3-4396-BDD4-7A55F39270E7}" type="pres">
      <dgm:prSet presAssocID="{BEB334DF-66C9-4F54-98EA-253058185C0F}" presName="bullet3c" presStyleLbl="node1" presStyleIdx="2" presStyleCnt="3"/>
      <dgm:spPr/>
    </dgm:pt>
    <dgm:pt modelId="{ECD1C359-ED8C-43BC-95C0-C4DBA960813D}" type="pres">
      <dgm:prSet presAssocID="{BEB334DF-66C9-4F54-98EA-253058185C0F}" presName="textBox3c" presStyleLbl="revTx" presStyleIdx="2" presStyleCnt="3" custScaleY="27135" custLinFactNeighborX="-2171" custLinFactNeighborY="-359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7C1109B-0F02-456D-AB7C-F3D2C97611F6}" srcId="{9832B091-B510-4A76-AFC2-E2D97F3219FF}" destId="{BEB334DF-66C9-4F54-98EA-253058185C0F}" srcOrd="2" destOrd="0" parTransId="{A511E83C-45DB-40BE-8BE3-5A964B32B787}" sibTransId="{85FC0D6B-BBC1-48C5-8F30-5999088F6AB6}"/>
    <dgm:cxn modelId="{CE6615AF-478E-4774-99CB-241D324FC30C}" type="presOf" srcId="{BEB334DF-66C9-4F54-98EA-253058185C0F}" destId="{ECD1C359-ED8C-43BC-95C0-C4DBA960813D}" srcOrd="0" destOrd="0" presId="urn:microsoft.com/office/officeart/2005/8/layout/arrow2"/>
    <dgm:cxn modelId="{FFFB6E4A-9B5B-4D22-84F0-28FEF2F0FDD5}" type="presOf" srcId="{C88D9D89-E5F1-44F3-8D33-DA32A90E8258}" destId="{76646836-66C2-4750-896F-82D50CE70E4C}" srcOrd="0" destOrd="0" presId="urn:microsoft.com/office/officeart/2005/8/layout/arrow2"/>
    <dgm:cxn modelId="{701536DB-3492-43D9-86A7-306EE9A5847A}" srcId="{9832B091-B510-4A76-AFC2-E2D97F3219FF}" destId="{C88D9D89-E5F1-44F3-8D33-DA32A90E8258}" srcOrd="0" destOrd="0" parTransId="{580591CF-AF7F-424E-91DC-348779959A59}" sibTransId="{50D045F7-32CA-48DE-AA7C-045DC3171995}"/>
    <dgm:cxn modelId="{392CD801-753E-4764-9D2F-8176AEE65719}" srcId="{9832B091-B510-4A76-AFC2-E2D97F3219FF}" destId="{EC8328C6-CF1D-45E3-A70A-0B80B82BC36D}" srcOrd="1" destOrd="0" parTransId="{3049ED74-4DDA-4C9D-B58B-72CB750B9B51}" sibTransId="{9F5B9166-3B60-436D-A583-3C4942A929FE}"/>
    <dgm:cxn modelId="{7F64C699-7846-41F8-885D-BD4203111281}" type="presOf" srcId="{EC8328C6-CF1D-45E3-A70A-0B80B82BC36D}" destId="{D9660440-3DA7-4FD1-81FB-770802C12FB9}" srcOrd="0" destOrd="0" presId="urn:microsoft.com/office/officeart/2005/8/layout/arrow2"/>
    <dgm:cxn modelId="{EA2E95DF-1476-49A8-8FD6-1ACEE1197E58}" type="presOf" srcId="{9832B091-B510-4A76-AFC2-E2D97F3219FF}" destId="{6DC4D37A-3144-4CB4-9971-D9EA9F98426C}" srcOrd="0" destOrd="0" presId="urn:microsoft.com/office/officeart/2005/8/layout/arrow2"/>
    <dgm:cxn modelId="{EAC30F41-568F-4EE4-914A-FC305FB43569}" type="presParOf" srcId="{6DC4D37A-3144-4CB4-9971-D9EA9F98426C}" destId="{E2533B1D-5582-4031-B7E2-EB3C918FE856}" srcOrd="0" destOrd="0" presId="urn:microsoft.com/office/officeart/2005/8/layout/arrow2"/>
    <dgm:cxn modelId="{CFC12071-6B70-456A-B81D-2BA86975BA47}" type="presParOf" srcId="{6DC4D37A-3144-4CB4-9971-D9EA9F98426C}" destId="{6F531CC1-FF50-4155-9128-6B40C5EAA6ED}" srcOrd="1" destOrd="0" presId="urn:microsoft.com/office/officeart/2005/8/layout/arrow2"/>
    <dgm:cxn modelId="{A883AE01-8CA7-4EAD-9A7F-D0FF7A94C86E}" type="presParOf" srcId="{6F531CC1-FF50-4155-9128-6B40C5EAA6ED}" destId="{26309271-6BE2-47E0-8AAC-9867AF1D1A1C}" srcOrd="0" destOrd="0" presId="urn:microsoft.com/office/officeart/2005/8/layout/arrow2"/>
    <dgm:cxn modelId="{7F5EB9CF-9298-45A5-A939-A0FB0FBB68D3}" type="presParOf" srcId="{6F531CC1-FF50-4155-9128-6B40C5EAA6ED}" destId="{76646836-66C2-4750-896F-82D50CE70E4C}" srcOrd="1" destOrd="0" presId="urn:microsoft.com/office/officeart/2005/8/layout/arrow2"/>
    <dgm:cxn modelId="{15C8E7FA-1D00-4039-8AB1-7CF9CF65648E}" type="presParOf" srcId="{6F531CC1-FF50-4155-9128-6B40C5EAA6ED}" destId="{7DD2E577-DE91-40DC-BDC9-12E1DDE14C90}" srcOrd="2" destOrd="0" presId="urn:microsoft.com/office/officeart/2005/8/layout/arrow2"/>
    <dgm:cxn modelId="{AF463EA1-715E-42EF-8B55-3361EDB77326}" type="presParOf" srcId="{6F531CC1-FF50-4155-9128-6B40C5EAA6ED}" destId="{D9660440-3DA7-4FD1-81FB-770802C12FB9}" srcOrd="3" destOrd="0" presId="urn:microsoft.com/office/officeart/2005/8/layout/arrow2"/>
    <dgm:cxn modelId="{A04D7340-DCF3-4340-8C8A-D395875A0D51}" type="presParOf" srcId="{6F531CC1-FF50-4155-9128-6B40C5EAA6ED}" destId="{AE3D8C50-12B3-4396-BDD4-7A55F39270E7}" srcOrd="4" destOrd="0" presId="urn:microsoft.com/office/officeart/2005/8/layout/arrow2"/>
    <dgm:cxn modelId="{F87F776F-F370-42DC-B858-FDC3C0B77FCF}" type="presParOf" srcId="{6F531CC1-FF50-4155-9128-6B40C5EAA6ED}" destId="{ECD1C359-ED8C-43BC-95C0-C4DBA960813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54F81-58AD-4A4A-BB15-A2100D793CBD}">
      <dsp:nvSpPr>
        <dsp:cNvPr id="0" name=""/>
        <dsp:cNvSpPr/>
      </dsp:nvSpPr>
      <dsp:spPr>
        <a:xfrm>
          <a:off x="72009" y="89"/>
          <a:ext cx="2232245" cy="6571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itchFamily="34" charset="-122"/>
              <a:ea typeface="微软雅黑" pitchFamily="34" charset="-122"/>
            </a:rPr>
            <a:t>市场功能分区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72009" y="89"/>
        <a:ext cx="2232245" cy="6571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39267D-F913-46D2-B60D-A8D1FE56318A}">
      <dsp:nvSpPr>
        <dsp:cNvPr id="0" name=""/>
        <dsp:cNvSpPr/>
      </dsp:nvSpPr>
      <dsp:spPr>
        <a:xfrm>
          <a:off x="199822" y="0"/>
          <a:ext cx="2264651" cy="1656184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A8286-086E-4A0F-A991-D9A86CE9EEAE}">
      <dsp:nvSpPr>
        <dsp:cNvPr id="0" name=""/>
        <dsp:cNvSpPr/>
      </dsp:nvSpPr>
      <dsp:spPr>
        <a:xfrm>
          <a:off x="68804" y="414046"/>
          <a:ext cx="767642" cy="828092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租金</a:t>
          </a:r>
          <a:endParaRPr lang="zh-CN" altLang="en-US" sz="2000" b="1" kern="1200" dirty="0"/>
        </a:p>
      </dsp:txBody>
      <dsp:txXfrm>
        <a:off x="68804" y="414046"/>
        <a:ext cx="767642" cy="828092"/>
      </dsp:txXfrm>
    </dsp:sp>
    <dsp:sp modelId="{AB7E250D-C4C7-409F-A61B-10740C848266}">
      <dsp:nvSpPr>
        <dsp:cNvPr id="0" name=""/>
        <dsp:cNvSpPr/>
      </dsp:nvSpPr>
      <dsp:spPr>
        <a:xfrm>
          <a:off x="948326" y="414046"/>
          <a:ext cx="767642" cy="828092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管理收入</a:t>
          </a:r>
          <a:endParaRPr lang="zh-CN" altLang="en-US" sz="2000" b="1" kern="1200" dirty="0"/>
        </a:p>
      </dsp:txBody>
      <dsp:txXfrm>
        <a:off x="948326" y="414046"/>
        <a:ext cx="767642" cy="828092"/>
      </dsp:txXfrm>
    </dsp:sp>
    <dsp:sp modelId="{C1CFFF0A-90E1-40DB-99F0-42406962BF61}">
      <dsp:nvSpPr>
        <dsp:cNvPr id="0" name=""/>
        <dsp:cNvSpPr/>
      </dsp:nvSpPr>
      <dsp:spPr>
        <a:xfrm>
          <a:off x="1827848" y="414046"/>
          <a:ext cx="767642" cy="828092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其它收入</a:t>
          </a:r>
          <a:endParaRPr lang="zh-CN" altLang="en-US" sz="2000" b="1" kern="1200" dirty="0"/>
        </a:p>
      </dsp:txBody>
      <dsp:txXfrm>
        <a:off x="1827848" y="414046"/>
        <a:ext cx="767642" cy="82809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533B1D-5582-4031-B7E2-EB3C918FE856}">
      <dsp:nvSpPr>
        <dsp:cNvPr id="0" name=""/>
        <dsp:cNvSpPr/>
      </dsp:nvSpPr>
      <dsp:spPr>
        <a:xfrm>
          <a:off x="0" y="216030"/>
          <a:ext cx="6120680" cy="38254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24468-B666-452F-B845-B89D303E78E7}">
      <dsp:nvSpPr>
        <dsp:cNvPr id="0" name=""/>
        <dsp:cNvSpPr/>
      </dsp:nvSpPr>
      <dsp:spPr>
        <a:xfrm>
          <a:off x="0" y="3888432"/>
          <a:ext cx="140775" cy="140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8F65A-116C-473C-964E-7867D531FBDB}">
      <dsp:nvSpPr>
        <dsp:cNvPr id="0" name=""/>
        <dsp:cNvSpPr/>
      </dsp:nvSpPr>
      <dsp:spPr>
        <a:xfrm>
          <a:off x="72006" y="3646754"/>
          <a:ext cx="1070399" cy="52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9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供货源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72006" y="3646754"/>
        <a:ext cx="1070399" cy="529709"/>
      </dsp:txXfrm>
    </dsp:sp>
    <dsp:sp modelId="{30E3CB11-831D-47A3-9A9D-DE3091C8B923}">
      <dsp:nvSpPr>
        <dsp:cNvPr id="0" name=""/>
        <dsp:cNvSpPr/>
      </dsp:nvSpPr>
      <dsp:spPr>
        <a:xfrm>
          <a:off x="720080" y="2880319"/>
          <a:ext cx="220344" cy="2203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60122-5EF4-4AD3-AD6E-ED614A44FEEE}">
      <dsp:nvSpPr>
        <dsp:cNvPr id="0" name=""/>
        <dsp:cNvSpPr/>
      </dsp:nvSpPr>
      <dsp:spPr>
        <a:xfrm>
          <a:off x="936108" y="2808317"/>
          <a:ext cx="1016032" cy="513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75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运输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936108" y="2808317"/>
        <a:ext cx="1016032" cy="513730"/>
      </dsp:txXfrm>
    </dsp:sp>
    <dsp:sp modelId="{0D6F46AD-2D3E-41BF-801D-649BFF8857FA}">
      <dsp:nvSpPr>
        <dsp:cNvPr id="0" name=""/>
        <dsp:cNvSpPr/>
      </dsp:nvSpPr>
      <dsp:spPr>
        <a:xfrm>
          <a:off x="1872210" y="1944217"/>
          <a:ext cx="293792" cy="293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BCA9-5551-445A-8090-E9384D5B7108}">
      <dsp:nvSpPr>
        <dsp:cNvPr id="0" name=""/>
        <dsp:cNvSpPr/>
      </dsp:nvSpPr>
      <dsp:spPr>
        <a:xfrm>
          <a:off x="2088231" y="1872210"/>
          <a:ext cx="893256" cy="628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675" tIns="0" rIns="0" bIns="0" numCol="1" spcCol="1270" anchor="t" anchorCtr="0">
          <a:noAutofit/>
        </a:bodyPr>
        <a:lstStyle/>
        <a:p>
          <a:pPr lvl="0" algn="l" defTabSz="1066800">
            <a:lnSpc>
              <a:spcPts val="3200"/>
            </a:lnSpc>
            <a:spcBef>
              <a:spcPct val="0"/>
            </a:spcBef>
            <a:spcAft>
              <a:spcPts val="12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现货市场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088231" y="1872210"/>
        <a:ext cx="893256" cy="628713"/>
      </dsp:txXfrm>
    </dsp:sp>
    <dsp:sp modelId="{BB0DE025-FF55-43EC-B285-78B0E7F086F9}">
      <dsp:nvSpPr>
        <dsp:cNvPr id="0" name=""/>
        <dsp:cNvSpPr/>
      </dsp:nvSpPr>
      <dsp:spPr>
        <a:xfrm>
          <a:off x="3312370" y="1296142"/>
          <a:ext cx="379482" cy="379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8F4EB-410D-4F5E-B227-793689F0D5C9}">
      <dsp:nvSpPr>
        <dsp:cNvPr id="0" name=""/>
        <dsp:cNvSpPr/>
      </dsp:nvSpPr>
      <dsp:spPr>
        <a:xfrm>
          <a:off x="3384374" y="1584182"/>
          <a:ext cx="936109" cy="46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08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配送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384374" y="1584182"/>
        <a:ext cx="936109" cy="465805"/>
      </dsp:txXfrm>
    </dsp:sp>
    <dsp:sp modelId="{0CAE6F15-789F-4C86-866F-BF889A696756}">
      <dsp:nvSpPr>
        <dsp:cNvPr id="0" name=""/>
        <dsp:cNvSpPr/>
      </dsp:nvSpPr>
      <dsp:spPr>
        <a:xfrm>
          <a:off x="4654777" y="943664"/>
          <a:ext cx="483533" cy="483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28D29-0673-4BB3-83AD-52098990222F}">
      <dsp:nvSpPr>
        <dsp:cNvPr id="0" name=""/>
        <dsp:cNvSpPr/>
      </dsp:nvSpPr>
      <dsp:spPr>
        <a:xfrm>
          <a:off x="4942908" y="1158276"/>
          <a:ext cx="1080116" cy="425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1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>
              <a:latin typeface="微软雅黑" pitchFamily="34" charset="-122"/>
              <a:ea typeface="微软雅黑" pitchFamily="34" charset="-122"/>
            </a:rPr>
            <a:t>客户端</a:t>
          </a:r>
          <a:endParaRPr lang="zh-CN" altLang="en-US" sz="21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4942908" y="1158276"/>
        <a:ext cx="1080116" cy="42590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39267D-F913-46D2-B60D-A8D1FE56318A}">
      <dsp:nvSpPr>
        <dsp:cNvPr id="0" name=""/>
        <dsp:cNvSpPr/>
      </dsp:nvSpPr>
      <dsp:spPr>
        <a:xfrm>
          <a:off x="183620" y="0"/>
          <a:ext cx="2081031" cy="1440160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A8286-086E-4A0F-A991-D9A86CE9EEAE}">
      <dsp:nvSpPr>
        <dsp:cNvPr id="0" name=""/>
        <dsp:cNvSpPr/>
      </dsp:nvSpPr>
      <dsp:spPr>
        <a:xfrm>
          <a:off x="287" y="360040"/>
          <a:ext cx="540574" cy="72008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售铺</a:t>
          </a:r>
          <a:endParaRPr lang="zh-CN" altLang="en-US" sz="1600" b="1" kern="1200" dirty="0"/>
        </a:p>
      </dsp:txBody>
      <dsp:txXfrm>
        <a:off x="287" y="360040"/>
        <a:ext cx="540574" cy="720080"/>
      </dsp:txXfrm>
    </dsp:sp>
    <dsp:sp modelId="{EBF3A4BF-5818-45D8-AC33-67FA66494E87}">
      <dsp:nvSpPr>
        <dsp:cNvPr id="0" name=""/>
        <dsp:cNvSpPr/>
      </dsp:nvSpPr>
      <dsp:spPr>
        <a:xfrm>
          <a:off x="575290" y="360040"/>
          <a:ext cx="547184" cy="72008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租金</a:t>
          </a:r>
          <a:endParaRPr lang="zh-CN" altLang="en-US" sz="1600" b="1" kern="1200" dirty="0"/>
        </a:p>
      </dsp:txBody>
      <dsp:txXfrm>
        <a:off x="575290" y="360040"/>
        <a:ext cx="547184" cy="720080"/>
      </dsp:txXfrm>
    </dsp:sp>
    <dsp:sp modelId="{AB7E250D-C4C7-409F-A61B-10740C848266}">
      <dsp:nvSpPr>
        <dsp:cNvPr id="0" name=""/>
        <dsp:cNvSpPr/>
      </dsp:nvSpPr>
      <dsp:spPr>
        <a:xfrm>
          <a:off x="1156903" y="360040"/>
          <a:ext cx="628326" cy="72008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管理收入</a:t>
          </a:r>
          <a:endParaRPr lang="zh-CN" altLang="en-US" sz="1600" b="1" kern="1200" dirty="0"/>
        </a:p>
      </dsp:txBody>
      <dsp:txXfrm>
        <a:off x="1156903" y="360040"/>
        <a:ext cx="628326" cy="720080"/>
      </dsp:txXfrm>
    </dsp:sp>
    <dsp:sp modelId="{C1CFFF0A-90E1-40DB-99F0-42406962BF61}">
      <dsp:nvSpPr>
        <dsp:cNvPr id="0" name=""/>
        <dsp:cNvSpPr/>
      </dsp:nvSpPr>
      <dsp:spPr>
        <a:xfrm>
          <a:off x="1819658" y="360040"/>
          <a:ext cx="628326" cy="72008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其它收入</a:t>
          </a:r>
          <a:endParaRPr lang="zh-CN" altLang="en-US" sz="1600" b="1" kern="1200" dirty="0"/>
        </a:p>
      </dsp:txBody>
      <dsp:txXfrm>
        <a:off x="1819658" y="360040"/>
        <a:ext cx="628326" cy="72008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54F81-58AD-4A4A-BB15-A2100D793CBD}">
      <dsp:nvSpPr>
        <dsp:cNvPr id="0" name=""/>
        <dsp:cNvSpPr/>
      </dsp:nvSpPr>
      <dsp:spPr>
        <a:xfrm>
          <a:off x="72009" y="89"/>
          <a:ext cx="2232245" cy="6571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itchFamily="34" charset="-122"/>
              <a:ea typeface="微软雅黑" pitchFamily="34" charset="-122"/>
            </a:rPr>
            <a:t>业务中心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72009" y="89"/>
        <a:ext cx="2232245" cy="657185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B4A5F0-21F3-48EA-9B0B-CC0F6F72B9AD}">
      <dsp:nvSpPr>
        <dsp:cNvPr id="0" name=""/>
        <dsp:cNvSpPr/>
      </dsp:nvSpPr>
      <dsp:spPr>
        <a:xfrm>
          <a:off x="0" y="5"/>
          <a:ext cx="5643602" cy="620421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rPr>
            <a:t>天惠电商服务平台</a:t>
          </a:r>
          <a:endParaRPr lang="zh-CN" altLang="en-US" sz="2800" b="1" kern="1200" dirty="0">
            <a:solidFill>
              <a:schemeClr val="accent3">
                <a:lumMod val="50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0" y="5"/>
        <a:ext cx="5643602" cy="620421"/>
      </dsp:txXfrm>
    </dsp:sp>
    <dsp:sp modelId="{009CF8FF-E7DE-4CC9-9FEC-24D5D4307D94}">
      <dsp:nvSpPr>
        <dsp:cNvPr id="0" name=""/>
        <dsp:cNvSpPr/>
      </dsp:nvSpPr>
      <dsp:spPr>
        <a:xfrm>
          <a:off x="571527" y="1144617"/>
          <a:ext cx="980632" cy="880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供货商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571527" y="1144617"/>
        <a:ext cx="980632" cy="880040"/>
      </dsp:txXfrm>
    </dsp:sp>
    <dsp:sp modelId="{3B02E669-6D50-4CB0-B3FA-906C8603662C}">
      <dsp:nvSpPr>
        <dsp:cNvPr id="0" name=""/>
        <dsp:cNvSpPr/>
      </dsp:nvSpPr>
      <dsp:spPr>
        <a:xfrm>
          <a:off x="2435383" y="1143010"/>
          <a:ext cx="980632" cy="880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经营商户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435383" y="1143010"/>
        <a:ext cx="980632" cy="880040"/>
      </dsp:txXfrm>
    </dsp:sp>
    <dsp:sp modelId="{A8BDA190-D8D8-4EFC-9CB8-D799BB7D6DB6}">
      <dsp:nvSpPr>
        <dsp:cNvPr id="0" name=""/>
        <dsp:cNvSpPr/>
      </dsp:nvSpPr>
      <dsp:spPr>
        <a:xfrm>
          <a:off x="4224856" y="1144617"/>
          <a:ext cx="980632" cy="880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客户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4224856" y="1144617"/>
        <a:ext cx="980632" cy="880040"/>
      </dsp:txXfrm>
    </dsp:sp>
    <dsp:sp modelId="{C43F5159-6B09-4306-BCEE-AAA1E49AD494}">
      <dsp:nvSpPr>
        <dsp:cNvPr id="0" name=""/>
        <dsp:cNvSpPr/>
      </dsp:nvSpPr>
      <dsp:spPr>
        <a:xfrm>
          <a:off x="0" y="3025841"/>
          <a:ext cx="5643602" cy="235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BDCEF7-7507-4063-A7A4-9871A5961DAA}">
      <dsp:nvSpPr>
        <dsp:cNvPr id="0" name=""/>
        <dsp:cNvSpPr/>
      </dsp:nvSpPr>
      <dsp:spPr>
        <a:xfrm>
          <a:off x="0" y="366940"/>
          <a:ext cx="547260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89232-A4F1-4A0B-A590-4B49B27AA991}">
      <dsp:nvSpPr>
        <dsp:cNvPr id="0" name=""/>
        <dsp:cNvSpPr/>
      </dsp:nvSpPr>
      <dsp:spPr>
        <a:xfrm>
          <a:off x="273363" y="60494"/>
          <a:ext cx="4835215" cy="424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统一规模化的仓储和物流管理，节约成本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73363" y="60494"/>
        <a:ext cx="4835215" cy="424525"/>
      </dsp:txXfrm>
    </dsp:sp>
    <dsp:sp modelId="{9106A4AA-8B75-46DC-9236-BA12A75D948D}">
      <dsp:nvSpPr>
        <dsp:cNvPr id="0" name=""/>
        <dsp:cNvSpPr/>
      </dsp:nvSpPr>
      <dsp:spPr>
        <a:xfrm>
          <a:off x="0" y="918186"/>
          <a:ext cx="547260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E97FF-1969-441A-B52A-768992B71D2F}">
      <dsp:nvSpPr>
        <dsp:cNvPr id="0" name=""/>
        <dsp:cNvSpPr/>
      </dsp:nvSpPr>
      <dsp:spPr>
        <a:xfrm>
          <a:off x="273363" y="611740"/>
          <a:ext cx="4835215" cy="424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为经营商户减轻工作量和减少人员配置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73363" y="611740"/>
        <a:ext cx="4835215" cy="424525"/>
      </dsp:txXfrm>
    </dsp:sp>
    <dsp:sp modelId="{65037924-49F5-4590-A2D0-98C32C3EC97D}">
      <dsp:nvSpPr>
        <dsp:cNvPr id="0" name=""/>
        <dsp:cNvSpPr/>
      </dsp:nvSpPr>
      <dsp:spPr>
        <a:xfrm>
          <a:off x="0" y="1469432"/>
          <a:ext cx="547260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92CB6-1923-4E28-B6FF-BADEC135864F}">
      <dsp:nvSpPr>
        <dsp:cNvPr id="0" name=""/>
        <dsp:cNvSpPr/>
      </dsp:nvSpPr>
      <dsp:spPr>
        <a:xfrm>
          <a:off x="273363" y="1175427"/>
          <a:ext cx="4835215" cy="424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为经营商户提升经营效率和效益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73363" y="1175427"/>
        <a:ext cx="4835215" cy="424525"/>
      </dsp:txXfrm>
    </dsp:sp>
    <dsp:sp modelId="{CECD0C83-72C4-490C-9046-42B61EE95FA7}">
      <dsp:nvSpPr>
        <dsp:cNvPr id="0" name=""/>
        <dsp:cNvSpPr/>
      </dsp:nvSpPr>
      <dsp:spPr>
        <a:xfrm>
          <a:off x="0" y="2057937"/>
          <a:ext cx="547260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D13FA-7EB5-4975-B233-E2350AD85D65}">
      <dsp:nvSpPr>
        <dsp:cNvPr id="0" name=""/>
        <dsp:cNvSpPr/>
      </dsp:nvSpPr>
      <dsp:spPr>
        <a:xfrm>
          <a:off x="273363" y="1714232"/>
          <a:ext cx="4843213" cy="461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节约资金，降低综合经营成本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73363" y="1714232"/>
        <a:ext cx="4843213" cy="4617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387A5-2F44-4D6E-96A5-561DF4726BFA}">
      <dsp:nvSpPr>
        <dsp:cNvPr id="0" name=""/>
        <dsp:cNvSpPr/>
      </dsp:nvSpPr>
      <dsp:spPr>
        <a:xfrm>
          <a:off x="2229634" y="2238723"/>
          <a:ext cx="1633061" cy="1633061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ts val="4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>
              <a:latin typeface="微软雅黑" pitchFamily="34" charset="-122"/>
              <a:ea typeface="微软雅黑" pitchFamily="34" charset="-122"/>
            </a:rPr>
            <a:t>电商平台</a:t>
          </a:r>
          <a:endParaRPr lang="zh-CN" altLang="en-US" sz="4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229634" y="2238723"/>
        <a:ext cx="1633061" cy="1633061"/>
      </dsp:txXfrm>
    </dsp:sp>
    <dsp:sp modelId="{112EF2FC-3EE7-46A3-BF3B-2C944D1B5143}">
      <dsp:nvSpPr>
        <dsp:cNvPr id="0" name=""/>
        <dsp:cNvSpPr/>
      </dsp:nvSpPr>
      <dsp:spPr>
        <a:xfrm rot="10800000">
          <a:off x="570352" y="2822543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D51D2-0DE2-4029-80CA-D6AF89B01A0C}">
      <dsp:nvSpPr>
        <dsp:cNvPr id="0" name=""/>
        <dsp:cNvSpPr/>
      </dsp:nvSpPr>
      <dsp:spPr>
        <a:xfrm>
          <a:off x="176882" y="2535727"/>
          <a:ext cx="786939" cy="1039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信息服务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76882" y="2535727"/>
        <a:ext cx="786939" cy="1039052"/>
      </dsp:txXfrm>
    </dsp:sp>
    <dsp:sp modelId="{2AB77A4C-B517-43E9-AD4D-6B2F4CABFC01}">
      <dsp:nvSpPr>
        <dsp:cNvPr id="0" name=""/>
        <dsp:cNvSpPr/>
      </dsp:nvSpPr>
      <dsp:spPr>
        <a:xfrm rot="12960000">
          <a:off x="893457" y="1828126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45133-E8B8-450E-954D-7EDB61F69EDD}">
      <dsp:nvSpPr>
        <dsp:cNvPr id="0" name=""/>
        <dsp:cNvSpPr/>
      </dsp:nvSpPr>
      <dsp:spPr>
        <a:xfrm>
          <a:off x="604881" y="1054225"/>
          <a:ext cx="876619" cy="1091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运营管理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604881" y="1054225"/>
        <a:ext cx="876619" cy="1091564"/>
      </dsp:txXfrm>
    </dsp:sp>
    <dsp:sp modelId="{3180C852-AD00-4503-B1AF-2C8FE1BA4B60}">
      <dsp:nvSpPr>
        <dsp:cNvPr id="0" name=""/>
        <dsp:cNvSpPr/>
      </dsp:nvSpPr>
      <dsp:spPr>
        <a:xfrm rot="15120000">
          <a:off x="1739358" y="1213543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8C554-AE2B-415E-832A-423AA08B47EB}">
      <dsp:nvSpPr>
        <dsp:cNvPr id="0" name=""/>
        <dsp:cNvSpPr/>
      </dsp:nvSpPr>
      <dsp:spPr>
        <a:xfrm>
          <a:off x="1866244" y="192215"/>
          <a:ext cx="829704" cy="1016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金融服务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866244" y="192215"/>
        <a:ext cx="829704" cy="1016802"/>
      </dsp:txXfrm>
    </dsp:sp>
    <dsp:sp modelId="{275A9267-CB18-4E33-AF34-3C7556D49589}">
      <dsp:nvSpPr>
        <dsp:cNvPr id="0" name=""/>
        <dsp:cNvSpPr/>
      </dsp:nvSpPr>
      <dsp:spPr>
        <a:xfrm rot="17362062">
          <a:off x="2821209" y="1223141"/>
          <a:ext cx="1574362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C068B-45D5-4657-8527-F5B1F5FFF555}">
      <dsp:nvSpPr>
        <dsp:cNvPr id="0" name=""/>
        <dsp:cNvSpPr/>
      </dsp:nvSpPr>
      <dsp:spPr>
        <a:xfrm>
          <a:off x="3442141" y="227419"/>
          <a:ext cx="854602" cy="971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latin typeface="微软雅黑" pitchFamily="34" charset="-122"/>
              <a:ea typeface="微软雅黑" pitchFamily="34" charset="-122"/>
            </a:rPr>
            <a:t>电子交易</a:t>
          </a:r>
          <a:endParaRPr lang="zh-CN" altLang="en-US" sz="2400" b="0" kern="1200" dirty="0">
            <a:latin typeface="微软雅黑" pitchFamily="34" charset="-122"/>
            <a:ea typeface="微软雅黑" pitchFamily="34" charset="-122"/>
          </a:endParaRPr>
        </a:p>
      </dsp:txBody>
      <dsp:txXfrm>
        <a:off x="3442141" y="227419"/>
        <a:ext cx="854602" cy="971598"/>
      </dsp:txXfrm>
    </dsp:sp>
    <dsp:sp modelId="{984D1DD7-E096-4D61-AA1C-3F4790686968}">
      <dsp:nvSpPr>
        <dsp:cNvPr id="0" name=""/>
        <dsp:cNvSpPr/>
      </dsp:nvSpPr>
      <dsp:spPr>
        <a:xfrm rot="19603674">
          <a:off x="3674495" y="1874790"/>
          <a:ext cx="1632034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0C7FD-1329-46C9-92A3-78C813D59B93}">
      <dsp:nvSpPr>
        <dsp:cNvPr id="0" name=""/>
        <dsp:cNvSpPr/>
      </dsp:nvSpPr>
      <dsp:spPr>
        <a:xfrm>
          <a:off x="4767650" y="1145659"/>
          <a:ext cx="810225" cy="1028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仓储服务</a:t>
          </a:r>
          <a:endParaRPr lang="zh-CN" altLang="en-US" sz="2400" b="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767650" y="1145659"/>
        <a:ext cx="810225" cy="1028325"/>
      </dsp:txXfrm>
    </dsp:sp>
    <dsp:sp modelId="{AC2E14D7-8C37-4FCF-83C3-767DB2B4C135}">
      <dsp:nvSpPr>
        <dsp:cNvPr id="0" name=""/>
        <dsp:cNvSpPr/>
      </dsp:nvSpPr>
      <dsp:spPr>
        <a:xfrm>
          <a:off x="3953956" y="2822543"/>
          <a:ext cx="1568021" cy="4654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FEF16-18C8-4096-865C-C847DFB7A50C}">
      <dsp:nvSpPr>
        <dsp:cNvPr id="0" name=""/>
        <dsp:cNvSpPr/>
      </dsp:nvSpPr>
      <dsp:spPr>
        <a:xfrm>
          <a:off x="5124838" y="2574416"/>
          <a:ext cx="794278" cy="961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微软雅黑" pitchFamily="34" charset="-122"/>
              <a:ea typeface="微软雅黑" pitchFamily="34" charset="-122"/>
            </a:rPr>
            <a:t>物流配送</a:t>
          </a:r>
          <a:endParaRPr lang="zh-CN" altLang="en-US" sz="24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5124838" y="2574416"/>
        <a:ext cx="794278" cy="9616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30F8F6-DA1E-4EFB-A026-A08B65735A52}">
      <dsp:nvSpPr>
        <dsp:cNvPr id="0" name=""/>
        <dsp:cNvSpPr/>
      </dsp:nvSpPr>
      <dsp:spPr>
        <a:xfrm rot="2307043">
          <a:off x="1415875" y="2298455"/>
          <a:ext cx="709333" cy="61523"/>
        </a:xfrm>
        <a:custGeom>
          <a:avLst/>
          <a:gdLst/>
          <a:ahLst/>
          <a:cxnLst/>
          <a:rect l="0" t="0" r="0" b="0"/>
          <a:pathLst>
            <a:path>
              <a:moveTo>
                <a:pt x="0" y="30761"/>
              </a:moveTo>
              <a:lnTo>
                <a:pt x="709333" y="30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9BF80-D5FE-4CE6-A9B4-EE89FBA6A0C8}">
      <dsp:nvSpPr>
        <dsp:cNvPr id="0" name=""/>
        <dsp:cNvSpPr/>
      </dsp:nvSpPr>
      <dsp:spPr>
        <a:xfrm rot="91214">
          <a:off x="1492652" y="1658370"/>
          <a:ext cx="768970" cy="61523"/>
        </a:xfrm>
        <a:custGeom>
          <a:avLst/>
          <a:gdLst/>
          <a:ahLst/>
          <a:cxnLst/>
          <a:rect l="0" t="0" r="0" b="0"/>
          <a:pathLst>
            <a:path>
              <a:moveTo>
                <a:pt x="0" y="30761"/>
              </a:moveTo>
              <a:lnTo>
                <a:pt x="768970" y="30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B461C-98AD-41AF-8A03-3CCCDC023AE7}">
      <dsp:nvSpPr>
        <dsp:cNvPr id="0" name=""/>
        <dsp:cNvSpPr/>
      </dsp:nvSpPr>
      <dsp:spPr>
        <a:xfrm rot="19362915">
          <a:off x="1422213" y="997803"/>
          <a:ext cx="690661" cy="61523"/>
        </a:xfrm>
        <a:custGeom>
          <a:avLst/>
          <a:gdLst/>
          <a:ahLst/>
          <a:cxnLst/>
          <a:rect l="0" t="0" r="0" b="0"/>
          <a:pathLst>
            <a:path>
              <a:moveTo>
                <a:pt x="0" y="30761"/>
              </a:moveTo>
              <a:lnTo>
                <a:pt x="690661" y="30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732F1-E6FB-45C6-B691-8A4298F3BC31}">
      <dsp:nvSpPr>
        <dsp:cNvPr id="0" name=""/>
        <dsp:cNvSpPr/>
      </dsp:nvSpPr>
      <dsp:spPr>
        <a:xfrm>
          <a:off x="0" y="864098"/>
          <a:ext cx="1599787" cy="15997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44541-CC61-4712-924C-B24A31ECE1CF}">
      <dsp:nvSpPr>
        <dsp:cNvPr id="0" name=""/>
        <dsp:cNvSpPr/>
      </dsp:nvSpPr>
      <dsp:spPr>
        <a:xfrm>
          <a:off x="1944219" y="48701"/>
          <a:ext cx="959872" cy="959872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itchFamily="34" charset="-122"/>
              <a:ea typeface="微软雅黑" pitchFamily="34" charset="-122"/>
            </a:rPr>
            <a:t>店铺销售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944219" y="48701"/>
        <a:ext cx="959872" cy="959872"/>
      </dsp:txXfrm>
    </dsp:sp>
    <dsp:sp modelId="{27D45C78-6418-4162-B87B-E49D0DC8F1EB}">
      <dsp:nvSpPr>
        <dsp:cNvPr id="0" name=""/>
        <dsp:cNvSpPr/>
      </dsp:nvSpPr>
      <dsp:spPr>
        <a:xfrm>
          <a:off x="3000079" y="48701"/>
          <a:ext cx="1439808" cy="959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一次性收入</a:t>
          </a:r>
          <a:endParaRPr lang="zh-CN" altLang="en-US" sz="18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3000079" y="48701"/>
        <a:ext cx="1439808" cy="959872"/>
      </dsp:txXfrm>
    </dsp:sp>
    <dsp:sp modelId="{0B89D3A0-19B5-46D6-A4AA-2CC9A17BDE29}">
      <dsp:nvSpPr>
        <dsp:cNvPr id="0" name=""/>
        <dsp:cNvSpPr/>
      </dsp:nvSpPr>
      <dsp:spPr>
        <a:xfrm>
          <a:off x="2261318" y="1232129"/>
          <a:ext cx="959872" cy="959872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itchFamily="34" charset="-122"/>
              <a:ea typeface="微软雅黑" pitchFamily="34" charset="-122"/>
            </a:rPr>
            <a:t>仓库租金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261318" y="1232129"/>
        <a:ext cx="959872" cy="959872"/>
      </dsp:txXfrm>
    </dsp:sp>
    <dsp:sp modelId="{F15B3F85-17F3-46AE-83E1-34FFC97B1800}">
      <dsp:nvSpPr>
        <dsp:cNvPr id="0" name=""/>
        <dsp:cNvSpPr/>
      </dsp:nvSpPr>
      <dsp:spPr>
        <a:xfrm>
          <a:off x="3317177" y="1232129"/>
          <a:ext cx="1439808" cy="959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长期性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主营收入</a:t>
          </a:r>
        </a:p>
      </dsp:txBody>
      <dsp:txXfrm>
        <a:off x="3317177" y="1232129"/>
        <a:ext cx="1439808" cy="959872"/>
      </dsp:txXfrm>
    </dsp:sp>
    <dsp:sp modelId="{66F6D32D-32E5-45F8-A7EA-9F7133DD34BC}">
      <dsp:nvSpPr>
        <dsp:cNvPr id="0" name=""/>
        <dsp:cNvSpPr/>
      </dsp:nvSpPr>
      <dsp:spPr>
        <a:xfrm>
          <a:off x="1944219" y="2368271"/>
          <a:ext cx="959872" cy="959872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itchFamily="34" charset="-122"/>
              <a:ea typeface="微软雅黑" pitchFamily="34" charset="-122"/>
            </a:rPr>
            <a:t>市场管理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944219" y="2368271"/>
        <a:ext cx="959872" cy="959872"/>
      </dsp:txXfrm>
    </dsp:sp>
    <dsp:sp modelId="{E8D5A613-5457-41DC-B8C7-D832C9712132}">
      <dsp:nvSpPr>
        <dsp:cNvPr id="0" name=""/>
        <dsp:cNvSpPr/>
      </dsp:nvSpPr>
      <dsp:spPr>
        <a:xfrm>
          <a:off x="3000079" y="2368271"/>
          <a:ext cx="1439808" cy="959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长期性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主营收入</a:t>
          </a:r>
        </a:p>
      </dsp:txBody>
      <dsp:txXfrm>
        <a:off x="3000079" y="2368271"/>
        <a:ext cx="1439808" cy="95987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E83D18-2B83-4580-8AE9-EB90908BBA54}">
      <dsp:nvSpPr>
        <dsp:cNvPr id="0" name=""/>
        <dsp:cNvSpPr/>
      </dsp:nvSpPr>
      <dsp:spPr>
        <a:xfrm rot="3371049">
          <a:off x="1195085" y="3338301"/>
          <a:ext cx="1364692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1364692" y="21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CA0AB-99A5-4597-90F1-DD635135BD01}">
      <dsp:nvSpPr>
        <dsp:cNvPr id="0" name=""/>
        <dsp:cNvSpPr/>
      </dsp:nvSpPr>
      <dsp:spPr>
        <a:xfrm rot="1623967">
          <a:off x="1574854" y="2860671"/>
          <a:ext cx="1390552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1390552" y="21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0F8F6-DA1E-4EFB-A026-A08B65735A52}">
      <dsp:nvSpPr>
        <dsp:cNvPr id="0" name=""/>
        <dsp:cNvSpPr/>
      </dsp:nvSpPr>
      <dsp:spPr>
        <a:xfrm rot="10948">
          <a:off x="1650996" y="2310742"/>
          <a:ext cx="1402325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1402325" y="21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9BF80-D5FE-4CE6-A9B4-EE89FBA6A0C8}">
      <dsp:nvSpPr>
        <dsp:cNvPr id="0" name=""/>
        <dsp:cNvSpPr/>
      </dsp:nvSpPr>
      <dsp:spPr>
        <a:xfrm rot="20038912">
          <a:off x="1581361" y="1778948"/>
          <a:ext cx="1374285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1374285" y="21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B461C-98AD-41AF-8A03-3CCCDC023AE7}">
      <dsp:nvSpPr>
        <dsp:cNvPr id="0" name=""/>
        <dsp:cNvSpPr/>
      </dsp:nvSpPr>
      <dsp:spPr>
        <a:xfrm rot="18468471">
          <a:off x="1275031" y="1287549"/>
          <a:ext cx="1405252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1405252" y="21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732F1-E6FB-45C6-B691-8A4298F3BC31}">
      <dsp:nvSpPr>
        <dsp:cNvPr id="0" name=""/>
        <dsp:cNvSpPr/>
      </dsp:nvSpPr>
      <dsp:spPr>
        <a:xfrm>
          <a:off x="383650" y="1665416"/>
          <a:ext cx="1326733" cy="13267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44541-CC61-4712-924C-B24A31ECE1CF}">
      <dsp:nvSpPr>
        <dsp:cNvPr id="0" name=""/>
        <dsp:cNvSpPr/>
      </dsp:nvSpPr>
      <dsp:spPr>
        <a:xfrm>
          <a:off x="2254350" y="41760"/>
          <a:ext cx="796040" cy="796040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itchFamily="34" charset="-122"/>
              <a:ea typeface="微软雅黑" pitchFamily="34" charset="-122"/>
            </a:rPr>
            <a:t>交易服务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254350" y="41760"/>
        <a:ext cx="796040" cy="796040"/>
      </dsp:txXfrm>
    </dsp:sp>
    <dsp:sp modelId="{27D45C78-6418-4162-B87B-E49D0DC8F1EB}">
      <dsp:nvSpPr>
        <dsp:cNvPr id="0" name=""/>
        <dsp:cNvSpPr/>
      </dsp:nvSpPr>
      <dsp:spPr>
        <a:xfrm>
          <a:off x="3129994" y="41760"/>
          <a:ext cx="1194060" cy="79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资金交割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资金代管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3129994" y="41760"/>
        <a:ext cx="1194060" cy="796040"/>
      </dsp:txXfrm>
    </dsp:sp>
    <dsp:sp modelId="{0B89D3A0-19B5-46D6-A4AA-2CC9A17BDE29}">
      <dsp:nvSpPr>
        <dsp:cNvPr id="0" name=""/>
        <dsp:cNvSpPr/>
      </dsp:nvSpPr>
      <dsp:spPr>
        <a:xfrm>
          <a:off x="2845671" y="926734"/>
          <a:ext cx="796040" cy="796040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itchFamily="34" charset="-122"/>
              <a:ea typeface="微软雅黑" pitchFamily="34" charset="-122"/>
            </a:rPr>
            <a:t>仓储服务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845671" y="926734"/>
        <a:ext cx="796040" cy="796040"/>
      </dsp:txXfrm>
    </dsp:sp>
    <dsp:sp modelId="{F15B3F85-17F3-46AE-83E1-34FFC97B1800}">
      <dsp:nvSpPr>
        <dsp:cNvPr id="0" name=""/>
        <dsp:cNvSpPr/>
      </dsp:nvSpPr>
      <dsp:spPr>
        <a:xfrm>
          <a:off x="3721315" y="926734"/>
          <a:ext cx="1194060" cy="79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场外、异地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场区内</a:t>
          </a:r>
        </a:p>
      </dsp:txBody>
      <dsp:txXfrm>
        <a:off x="3721315" y="926734"/>
        <a:ext cx="1194060" cy="796040"/>
      </dsp:txXfrm>
    </dsp:sp>
    <dsp:sp modelId="{66F6D32D-32E5-45F8-A7EA-9F7133DD34BC}">
      <dsp:nvSpPr>
        <dsp:cNvPr id="0" name=""/>
        <dsp:cNvSpPr/>
      </dsp:nvSpPr>
      <dsp:spPr>
        <a:xfrm>
          <a:off x="3053315" y="1938042"/>
          <a:ext cx="796040" cy="796040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itchFamily="34" charset="-122"/>
              <a:ea typeface="微软雅黑" pitchFamily="34" charset="-122"/>
            </a:rPr>
            <a:t>运输配送</a:t>
          </a:r>
          <a:endParaRPr lang="zh-CN" altLang="en-US" sz="1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053315" y="1938042"/>
        <a:ext cx="796040" cy="796040"/>
      </dsp:txXfrm>
    </dsp:sp>
    <dsp:sp modelId="{E8D5A613-5457-41DC-B8C7-D832C9712132}">
      <dsp:nvSpPr>
        <dsp:cNvPr id="0" name=""/>
        <dsp:cNvSpPr/>
      </dsp:nvSpPr>
      <dsp:spPr>
        <a:xfrm>
          <a:off x="3928959" y="1938042"/>
          <a:ext cx="1194060" cy="79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异地运输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本地配送</a:t>
          </a:r>
        </a:p>
      </dsp:txBody>
      <dsp:txXfrm>
        <a:off x="3928959" y="1938042"/>
        <a:ext cx="1194060" cy="796040"/>
      </dsp:txXfrm>
    </dsp:sp>
    <dsp:sp modelId="{C440AB3E-4647-4DD1-ADF2-8966DD88D8B2}">
      <dsp:nvSpPr>
        <dsp:cNvPr id="0" name=""/>
        <dsp:cNvSpPr/>
      </dsp:nvSpPr>
      <dsp:spPr>
        <a:xfrm>
          <a:off x="2845671" y="2981940"/>
          <a:ext cx="796040" cy="796040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itchFamily="34" charset="-122"/>
              <a:ea typeface="微软雅黑" pitchFamily="34" charset="-122"/>
            </a:rPr>
            <a:t>金融服务</a:t>
          </a:r>
        </a:p>
      </dsp:txBody>
      <dsp:txXfrm>
        <a:off x="2845671" y="2981940"/>
        <a:ext cx="796040" cy="796040"/>
      </dsp:txXfrm>
    </dsp:sp>
    <dsp:sp modelId="{D5311A62-E1DF-4703-90BD-AE4A01C404DB}">
      <dsp:nvSpPr>
        <dsp:cNvPr id="0" name=""/>
        <dsp:cNvSpPr/>
      </dsp:nvSpPr>
      <dsp:spPr>
        <a:xfrm>
          <a:off x="3721315" y="2981940"/>
          <a:ext cx="1194060" cy="79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资金担保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借贷</a:t>
          </a:r>
        </a:p>
      </dsp:txBody>
      <dsp:txXfrm>
        <a:off x="3721315" y="2981940"/>
        <a:ext cx="1194060" cy="796040"/>
      </dsp:txXfrm>
    </dsp:sp>
    <dsp:sp modelId="{1B6289AD-8CC3-4445-A970-3BBC5FFF9B50}">
      <dsp:nvSpPr>
        <dsp:cNvPr id="0" name=""/>
        <dsp:cNvSpPr/>
      </dsp:nvSpPr>
      <dsp:spPr>
        <a:xfrm>
          <a:off x="2080662" y="3859701"/>
          <a:ext cx="796040" cy="796040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itchFamily="34" charset="-122"/>
              <a:ea typeface="微软雅黑" pitchFamily="34" charset="-122"/>
            </a:rPr>
            <a:t>其它服务</a:t>
          </a:r>
        </a:p>
      </dsp:txBody>
      <dsp:txXfrm>
        <a:off x="2080662" y="3859701"/>
        <a:ext cx="796040" cy="796040"/>
      </dsp:txXfrm>
    </dsp:sp>
    <dsp:sp modelId="{B214F15B-5221-49E8-8B22-7A74504070D7}">
      <dsp:nvSpPr>
        <dsp:cNvPr id="0" name=""/>
        <dsp:cNvSpPr/>
      </dsp:nvSpPr>
      <dsp:spPr>
        <a:xfrm>
          <a:off x="2956306" y="3859701"/>
          <a:ext cx="1194060" cy="79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信息服务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宣传推广</a:t>
          </a:r>
        </a:p>
      </dsp:txBody>
      <dsp:txXfrm>
        <a:off x="2956306" y="3859701"/>
        <a:ext cx="1194060" cy="7960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6A467-43D1-4234-B8A6-5ADBABD1E2CF}">
      <dsp:nvSpPr>
        <dsp:cNvPr id="0" name=""/>
        <dsp:cNvSpPr/>
      </dsp:nvSpPr>
      <dsp:spPr>
        <a:xfrm>
          <a:off x="0" y="1304689"/>
          <a:ext cx="1399978" cy="77644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商铺租赁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23996" y="1304689"/>
        <a:ext cx="1175981" cy="776447"/>
      </dsp:txXfrm>
    </dsp:sp>
    <dsp:sp modelId="{E6AAA459-AFB5-4DAD-B1D6-662E9F6C8108}">
      <dsp:nvSpPr>
        <dsp:cNvPr id="0" name=""/>
        <dsp:cNvSpPr/>
      </dsp:nvSpPr>
      <dsp:spPr>
        <a:xfrm>
          <a:off x="0" y="2184625"/>
          <a:ext cx="1399993" cy="78457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仓库租赁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23999" y="2184625"/>
        <a:ext cx="1175994" cy="784577"/>
      </dsp:txXfrm>
    </dsp:sp>
    <dsp:sp modelId="{C11B5ED7-E1A5-4467-866A-65C99CB352DE}">
      <dsp:nvSpPr>
        <dsp:cNvPr id="0" name=""/>
        <dsp:cNvSpPr/>
      </dsp:nvSpPr>
      <dsp:spPr>
        <a:xfrm>
          <a:off x="0" y="3091880"/>
          <a:ext cx="1399993" cy="78457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市场管理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23999" y="3091880"/>
        <a:ext cx="1175994" cy="784577"/>
      </dsp:txXfrm>
    </dsp:sp>
    <dsp:sp modelId="{AC47C5C8-8D54-4311-BD34-BF595106C240}">
      <dsp:nvSpPr>
        <dsp:cNvPr id="0" name=""/>
        <dsp:cNvSpPr/>
      </dsp:nvSpPr>
      <dsp:spPr>
        <a:xfrm>
          <a:off x="83409" y="0"/>
          <a:ext cx="1389172" cy="112090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传统</a:t>
          </a:r>
          <a:endParaRPr lang="en-US" altLang="zh-CN" sz="2400" b="1" kern="1200" dirty="0" smtClean="0">
            <a:latin typeface="微软雅黑" pitchFamily="34" charset="-122"/>
            <a:ea typeface="微软雅黑" pitchFamily="34" charset="-122"/>
          </a:endParaRPr>
        </a:p>
        <a:p>
          <a:pPr lvl="0" algn="ctr" defTabSz="10668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市场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83409" y="0"/>
        <a:ext cx="1389172" cy="1120905"/>
      </dsp:txXfrm>
    </dsp:sp>
    <dsp:sp modelId="{638A6132-D157-4FCF-9B24-32403612274D}">
      <dsp:nvSpPr>
        <dsp:cNvPr id="0" name=""/>
        <dsp:cNvSpPr/>
      </dsp:nvSpPr>
      <dsp:spPr>
        <a:xfrm>
          <a:off x="2663022" y="1478517"/>
          <a:ext cx="1468913" cy="73375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商铺销售</a:t>
          </a:r>
          <a:endParaRPr lang="zh-CN" altLang="en-US" sz="1800" kern="1200" dirty="0"/>
        </a:p>
      </dsp:txBody>
      <dsp:txXfrm>
        <a:off x="2898049" y="1478517"/>
        <a:ext cx="1233887" cy="733752"/>
      </dsp:txXfrm>
    </dsp:sp>
    <dsp:sp modelId="{AF75FC74-D46C-459C-A37B-2A7E2C434682}">
      <dsp:nvSpPr>
        <dsp:cNvPr id="0" name=""/>
        <dsp:cNvSpPr/>
      </dsp:nvSpPr>
      <dsp:spPr>
        <a:xfrm>
          <a:off x="2663022" y="2252160"/>
          <a:ext cx="1468913" cy="73375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仓库租赁</a:t>
          </a:r>
          <a:endParaRPr lang="zh-CN" altLang="en-US" sz="1800" kern="1200" dirty="0"/>
        </a:p>
      </dsp:txBody>
      <dsp:txXfrm>
        <a:off x="2898049" y="2252160"/>
        <a:ext cx="1233887" cy="733752"/>
      </dsp:txXfrm>
    </dsp:sp>
    <dsp:sp modelId="{3A5EFAF2-9B55-4272-B8CD-0C8BAB704167}">
      <dsp:nvSpPr>
        <dsp:cNvPr id="0" name=""/>
        <dsp:cNvSpPr/>
      </dsp:nvSpPr>
      <dsp:spPr>
        <a:xfrm>
          <a:off x="2663022" y="3025804"/>
          <a:ext cx="1468913" cy="73375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itchFamily="34" charset="-122"/>
              <a:ea typeface="微软雅黑" pitchFamily="34" charset="-122"/>
            </a:rPr>
            <a:t>市场管理</a:t>
          </a:r>
          <a:endParaRPr lang="zh-CN" altLang="en-US" sz="1800" kern="1200" dirty="0"/>
        </a:p>
      </dsp:txBody>
      <dsp:txXfrm>
        <a:off x="2898049" y="3025804"/>
        <a:ext cx="1233887" cy="733752"/>
      </dsp:txXfrm>
    </dsp:sp>
    <dsp:sp modelId="{C9B51006-700F-4F8A-85FA-BF037D6015DC}">
      <dsp:nvSpPr>
        <dsp:cNvPr id="0" name=""/>
        <dsp:cNvSpPr/>
      </dsp:nvSpPr>
      <dsp:spPr>
        <a:xfrm>
          <a:off x="4136159" y="1483933"/>
          <a:ext cx="1624480" cy="39155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0" kern="1200" dirty="0" smtClean="0">
              <a:latin typeface="微软雅黑" pitchFamily="34" charset="-122"/>
              <a:ea typeface="微软雅黑" pitchFamily="34" charset="-122"/>
            </a:rPr>
            <a:t>电子交易</a:t>
          </a:r>
          <a:endParaRPr lang="zh-CN" altLang="en-US" sz="2000" b="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396076" y="1483933"/>
        <a:ext cx="1364563" cy="391559"/>
      </dsp:txXfrm>
    </dsp:sp>
    <dsp:sp modelId="{D78CB8E1-1DD7-4C0D-B2AE-FA539FB62886}">
      <dsp:nvSpPr>
        <dsp:cNvPr id="0" name=""/>
        <dsp:cNvSpPr/>
      </dsp:nvSpPr>
      <dsp:spPr>
        <a:xfrm>
          <a:off x="4136159" y="1915978"/>
          <a:ext cx="1624480" cy="35483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0" kern="1200" dirty="0" smtClean="0">
              <a:latin typeface="微软雅黑" pitchFamily="34" charset="-122"/>
              <a:ea typeface="微软雅黑" pitchFamily="34" charset="-122"/>
            </a:rPr>
            <a:t>仓储管理</a:t>
          </a:r>
          <a:endParaRPr lang="zh-CN" altLang="en-US" sz="2000" b="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396076" y="1915978"/>
        <a:ext cx="1364563" cy="354831"/>
      </dsp:txXfrm>
    </dsp:sp>
    <dsp:sp modelId="{8FD34DFA-DDE5-4043-B17C-A1F648955457}">
      <dsp:nvSpPr>
        <dsp:cNvPr id="0" name=""/>
        <dsp:cNvSpPr/>
      </dsp:nvSpPr>
      <dsp:spPr>
        <a:xfrm>
          <a:off x="4136159" y="2322151"/>
          <a:ext cx="1624480" cy="39186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0" kern="1200" dirty="0" smtClean="0">
              <a:latin typeface="微软雅黑" pitchFamily="34" charset="-122"/>
              <a:ea typeface="微软雅黑" pitchFamily="34" charset="-122"/>
            </a:rPr>
            <a:t>运输配送</a:t>
          </a:r>
          <a:endParaRPr lang="zh-CN" altLang="en-US" sz="2000" b="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396076" y="2322151"/>
        <a:ext cx="1364563" cy="391862"/>
      </dsp:txXfrm>
    </dsp:sp>
    <dsp:sp modelId="{8F98BC0A-1531-4259-93FA-9407247C5F8A}">
      <dsp:nvSpPr>
        <dsp:cNvPr id="0" name=""/>
        <dsp:cNvSpPr/>
      </dsp:nvSpPr>
      <dsp:spPr>
        <a:xfrm>
          <a:off x="4136159" y="2763728"/>
          <a:ext cx="1624480" cy="39186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0" kern="1200" smtClean="0">
              <a:latin typeface="微软雅黑" pitchFamily="34" charset="-122"/>
              <a:ea typeface="微软雅黑" pitchFamily="34" charset="-122"/>
            </a:rPr>
            <a:t>金融服</a:t>
          </a:r>
          <a:r>
            <a:rPr lang="zh-CN" altLang="en-US" sz="2000" b="0" kern="1200" dirty="0" smtClean="0">
              <a:latin typeface="微软雅黑" pitchFamily="34" charset="-122"/>
              <a:ea typeface="微软雅黑" pitchFamily="34" charset="-122"/>
            </a:rPr>
            <a:t>务</a:t>
          </a:r>
          <a:endParaRPr lang="zh-CN" altLang="en-US" sz="2000" b="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396076" y="2763728"/>
        <a:ext cx="1364563" cy="391862"/>
      </dsp:txXfrm>
    </dsp:sp>
    <dsp:sp modelId="{4AE72D7A-94CA-49B5-AA6B-9569883E763D}">
      <dsp:nvSpPr>
        <dsp:cNvPr id="0" name=""/>
        <dsp:cNvSpPr/>
      </dsp:nvSpPr>
      <dsp:spPr>
        <a:xfrm>
          <a:off x="4136159" y="3195773"/>
          <a:ext cx="1624480" cy="39186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0" kern="1200" dirty="0" smtClean="0">
              <a:latin typeface="微软雅黑" pitchFamily="34" charset="-122"/>
              <a:ea typeface="微软雅黑" pitchFamily="34" charset="-122"/>
            </a:rPr>
            <a:t>信息服务</a:t>
          </a:r>
          <a:endParaRPr lang="zh-CN" altLang="en-US" sz="2000" b="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396076" y="3195773"/>
        <a:ext cx="1364563" cy="391862"/>
      </dsp:txXfrm>
    </dsp:sp>
    <dsp:sp modelId="{D246F77D-7E77-4D4A-B373-C3C70CCAB121}">
      <dsp:nvSpPr>
        <dsp:cNvPr id="0" name=""/>
        <dsp:cNvSpPr/>
      </dsp:nvSpPr>
      <dsp:spPr>
        <a:xfrm>
          <a:off x="4136159" y="3627818"/>
          <a:ext cx="1624480" cy="39186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0" kern="1200" dirty="0" smtClean="0">
              <a:latin typeface="微软雅黑" pitchFamily="34" charset="-122"/>
              <a:ea typeface="微软雅黑" pitchFamily="34" charset="-122"/>
            </a:rPr>
            <a:t>运营管理</a:t>
          </a:r>
          <a:endParaRPr lang="zh-CN" altLang="en-US" sz="2000" b="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396076" y="3627818"/>
        <a:ext cx="1364563" cy="391862"/>
      </dsp:txXfrm>
    </dsp:sp>
    <dsp:sp modelId="{32E385E9-5305-428C-B185-A36647B8124B}">
      <dsp:nvSpPr>
        <dsp:cNvPr id="0" name=""/>
        <dsp:cNvSpPr/>
      </dsp:nvSpPr>
      <dsp:spPr>
        <a:xfrm>
          <a:off x="3440989" y="1557"/>
          <a:ext cx="1388712" cy="1120905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天惠</a:t>
          </a:r>
          <a:endParaRPr lang="en-US" altLang="zh-CN" sz="2400" b="1" kern="1200" dirty="0" smtClean="0">
            <a:latin typeface="微软雅黑" pitchFamily="34" charset="-122"/>
            <a:ea typeface="微软雅黑" pitchFamily="34" charset="-122"/>
          </a:endParaRPr>
        </a:p>
        <a:p>
          <a:pPr lvl="0" algn="ctr" defTabSz="10668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微软雅黑" pitchFamily="34" charset="-122"/>
              <a:ea typeface="微软雅黑" pitchFamily="34" charset="-122"/>
            </a:rPr>
            <a:t>粮油</a:t>
          </a:r>
          <a:endParaRPr lang="zh-CN" altLang="en-US" sz="24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440989" y="1557"/>
        <a:ext cx="1388712" cy="112090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533B1D-5582-4031-B7E2-EB3C918FE856}">
      <dsp:nvSpPr>
        <dsp:cNvPr id="0" name=""/>
        <dsp:cNvSpPr/>
      </dsp:nvSpPr>
      <dsp:spPr>
        <a:xfrm>
          <a:off x="0" y="361026"/>
          <a:ext cx="5784304" cy="36151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09271-6BE2-47E0-8AAC-9867AF1D1A1C}">
      <dsp:nvSpPr>
        <dsp:cNvPr id="0" name=""/>
        <dsp:cNvSpPr/>
      </dsp:nvSpPr>
      <dsp:spPr>
        <a:xfrm>
          <a:off x="734606" y="2675717"/>
          <a:ext cx="150391" cy="150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46836-66C2-4750-896F-82D50CE70E4C}">
      <dsp:nvSpPr>
        <dsp:cNvPr id="0" name=""/>
        <dsp:cNvSpPr/>
      </dsp:nvSpPr>
      <dsp:spPr>
        <a:xfrm>
          <a:off x="648073" y="2808313"/>
          <a:ext cx="1209114" cy="798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90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itchFamily="34" charset="-122"/>
              <a:ea typeface="微软雅黑" pitchFamily="34" charset="-122"/>
            </a:rPr>
            <a:t>进货</a:t>
          </a:r>
          <a:endParaRPr lang="zh-CN" altLang="en-US" sz="3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648073" y="2808313"/>
        <a:ext cx="1209114" cy="798198"/>
      </dsp:txXfrm>
    </dsp:sp>
    <dsp:sp modelId="{7DD2E577-DE91-40DC-BDC9-12E1DDE14C90}">
      <dsp:nvSpPr>
        <dsp:cNvPr id="0" name=""/>
        <dsp:cNvSpPr/>
      </dsp:nvSpPr>
      <dsp:spPr>
        <a:xfrm>
          <a:off x="2062104" y="1693108"/>
          <a:ext cx="271862" cy="271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60440-3DA7-4FD1-81FB-770802C12FB9}">
      <dsp:nvSpPr>
        <dsp:cNvPr id="0" name=""/>
        <dsp:cNvSpPr/>
      </dsp:nvSpPr>
      <dsp:spPr>
        <a:xfrm>
          <a:off x="2232241" y="1872217"/>
          <a:ext cx="1204069" cy="1016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54" tIns="0" rIns="0" bIns="0" numCol="1" spcCol="1270" anchor="t" anchorCtr="0">
          <a:noAutofit/>
        </a:bodyPr>
        <a:lstStyle/>
        <a:p>
          <a:pPr lvl="0" algn="l" defTabSz="1422400">
            <a:lnSpc>
              <a:spcPts val="3200"/>
            </a:lnSpc>
            <a:spcBef>
              <a:spcPct val="0"/>
            </a:spcBef>
            <a:spcAft>
              <a:spcPts val="1200"/>
            </a:spcAft>
          </a:pPr>
          <a:r>
            <a:rPr lang="zh-CN" altLang="en-US" sz="3200" kern="1200" dirty="0" smtClean="0">
              <a:latin typeface="微软雅黑" pitchFamily="34" charset="-122"/>
              <a:ea typeface="微软雅黑" pitchFamily="34" charset="-122"/>
            </a:rPr>
            <a:t>市场交易</a:t>
          </a:r>
          <a:endParaRPr lang="zh-CN" altLang="en-US" sz="3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232241" y="1872217"/>
        <a:ext cx="1204069" cy="1016233"/>
      </dsp:txXfrm>
    </dsp:sp>
    <dsp:sp modelId="{AE3D8C50-12B3-4396-BDD4-7A55F39270E7}">
      <dsp:nvSpPr>
        <dsp:cNvPr id="0" name=""/>
        <dsp:cNvSpPr/>
      </dsp:nvSpPr>
      <dsp:spPr>
        <a:xfrm>
          <a:off x="3658572" y="1095156"/>
          <a:ext cx="375979" cy="375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1C359-ED8C-43BC-95C0-C4DBA960813D}">
      <dsp:nvSpPr>
        <dsp:cNvPr id="0" name=""/>
        <dsp:cNvSpPr/>
      </dsp:nvSpPr>
      <dsp:spPr>
        <a:xfrm>
          <a:off x="3816423" y="1296148"/>
          <a:ext cx="1388232" cy="681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22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itchFamily="34" charset="-122"/>
              <a:ea typeface="微软雅黑" pitchFamily="34" charset="-122"/>
            </a:rPr>
            <a:t>送货</a:t>
          </a:r>
          <a:endParaRPr lang="zh-CN" altLang="en-US" sz="3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3816423" y="1296148"/>
        <a:ext cx="1388232" cy="681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8440-3A05-4A6E-AD59-3874DA6F61EC}" type="datetimeFigureOut">
              <a:rPr lang="zh-CN" altLang="en-US" smtClean="0"/>
              <a:pPr/>
              <a:t>2016/07/28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E5C9-5637-4D9B-BD69-006D39F4CA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684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8440-3A05-4A6E-AD59-3874DA6F61EC}" type="datetimeFigureOut">
              <a:rPr lang="zh-CN" altLang="en-US" smtClean="0"/>
              <a:pPr/>
              <a:t>2016/07/28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E5C9-5637-4D9B-BD69-006D39F4CA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185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8440-3A05-4A6E-AD59-3874DA6F61EC}" type="datetimeFigureOut">
              <a:rPr lang="zh-CN" altLang="en-US" smtClean="0"/>
              <a:pPr/>
              <a:t>2016/07/28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E5C9-5637-4D9B-BD69-006D39F4CA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556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8440-3A05-4A6E-AD59-3874DA6F61EC}" type="datetimeFigureOut">
              <a:rPr lang="zh-CN" altLang="en-US" smtClean="0"/>
              <a:pPr/>
              <a:t>2016/07/28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E5C9-5637-4D9B-BD69-006D39F4CA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497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8440-3A05-4A6E-AD59-3874DA6F61EC}" type="datetimeFigureOut">
              <a:rPr lang="zh-CN" altLang="en-US" smtClean="0"/>
              <a:pPr/>
              <a:t>2016/07/28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E5C9-5637-4D9B-BD69-006D39F4CA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386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8440-3A05-4A6E-AD59-3874DA6F61EC}" type="datetimeFigureOut">
              <a:rPr lang="zh-CN" altLang="en-US" smtClean="0"/>
              <a:pPr/>
              <a:t>2016/07/28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E5C9-5637-4D9B-BD69-006D39F4CA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710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8440-3A05-4A6E-AD59-3874DA6F61EC}" type="datetimeFigureOut">
              <a:rPr lang="zh-CN" altLang="en-US" smtClean="0"/>
              <a:pPr/>
              <a:t>2016/07/28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E5C9-5637-4D9B-BD69-006D39F4CA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608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8440-3A05-4A6E-AD59-3874DA6F61EC}" type="datetimeFigureOut">
              <a:rPr lang="zh-CN" altLang="en-US" smtClean="0"/>
              <a:pPr/>
              <a:t>2016/07/28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E5C9-5637-4D9B-BD69-006D39F4CA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960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8440-3A05-4A6E-AD59-3874DA6F61EC}" type="datetimeFigureOut">
              <a:rPr lang="zh-CN" altLang="en-US" smtClean="0"/>
              <a:pPr/>
              <a:t>2016/07/28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E5C9-5637-4D9B-BD69-006D39F4CA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622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8440-3A05-4A6E-AD59-3874DA6F61EC}" type="datetimeFigureOut">
              <a:rPr lang="zh-CN" altLang="en-US" smtClean="0"/>
              <a:pPr/>
              <a:t>2016/07/28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E5C9-5637-4D9B-BD69-006D39F4CA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334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8440-3A05-4A6E-AD59-3874DA6F61EC}" type="datetimeFigureOut">
              <a:rPr lang="zh-CN" altLang="en-US" smtClean="0"/>
              <a:pPr/>
              <a:t>2016/07/28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E5C9-5637-4D9B-BD69-006D39F4CA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61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8440-3A05-4A6E-AD59-3874DA6F61EC}" type="datetimeFigureOut">
              <a:rPr lang="zh-CN" altLang="en-US" smtClean="0"/>
              <a:pPr/>
              <a:t>2016/07/28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E5C9-5637-4D9B-BD69-006D39F4CA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317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diagramDrawing" Target="../diagrams/drawing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QuickStyle" Target="../diagrams/quickStyle12.xml"/><Relationship Id="rId5" Type="http://schemas.openxmlformats.org/officeDocument/2006/relationships/diagramQuickStyle" Target="../diagrams/quickStyle11.xml"/><Relationship Id="rId10" Type="http://schemas.openxmlformats.org/officeDocument/2006/relationships/diagramLayout" Target="../diagrams/layout12.xml"/><Relationship Id="rId4" Type="http://schemas.openxmlformats.org/officeDocument/2006/relationships/diagramLayout" Target="../diagrams/layout11.xml"/><Relationship Id="rId9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21.xml"/><Relationship Id="rId4" Type="http://schemas.openxmlformats.org/officeDocument/2006/relationships/slide" Target="slide4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" Type="http://schemas.openxmlformats.org/officeDocument/2006/relationships/image" Target="../media/image6.jpeg"/><Relationship Id="rId16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5" Type="http://schemas.openxmlformats.org/officeDocument/2006/relationships/diagramLayout" Target="../diagrams/layout16.xml"/><Relationship Id="rId10" Type="http://schemas.openxmlformats.org/officeDocument/2006/relationships/diagramLayout" Target="../diagrams/layout15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microsoft.com/office/2007/relationships/diagramDrawing" Target="../diagrams/drawing18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7.xml"/><Relationship Id="rId12" Type="http://schemas.openxmlformats.org/officeDocument/2006/relationships/diagramColors" Target="../diagrams/colors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11" Type="http://schemas.openxmlformats.org/officeDocument/2006/relationships/diagramQuickStyle" Target="../diagrams/quickStyle18.xml"/><Relationship Id="rId5" Type="http://schemas.openxmlformats.org/officeDocument/2006/relationships/diagramLayout" Target="../diagrams/layout17.xml"/><Relationship Id="rId10" Type="http://schemas.openxmlformats.org/officeDocument/2006/relationships/diagramLayout" Target="../diagrams/layout18.xml"/><Relationship Id="rId4" Type="http://schemas.openxmlformats.org/officeDocument/2006/relationships/diagramData" Target="../diagrams/data17.xml"/><Relationship Id="rId9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microsoft.com/office/2007/relationships/diagramDrawing" Target="../diagrams/drawing20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9.xml"/><Relationship Id="rId12" Type="http://schemas.openxmlformats.org/officeDocument/2006/relationships/diagramColors" Target="../diagrams/colors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11" Type="http://schemas.openxmlformats.org/officeDocument/2006/relationships/diagramQuickStyle" Target="../diagrams/quickStyle20.xml"/><Relationship Id="rId5" Type="http://schemas.openxmlformats.org/officeDocument/2006/relationships/diagramLayout" Target="../diagrams/layout19.xml"/><Relationship Id="rId10" Type="http://schemas.openxmlformats.org/officeDocument/2006/relationships/diagramLayout" Target="../diagrams/layout20.xml"/><Relationship Id="rId4" Type="http://schemas.openxmlformats.org/officeDocument/2006/relationships/diagramData" Target="../diagrams/data19.xml"/><Relationship Id="rId9" Type="http://schemas.openxmlformats.org/officeDocument/2006/relationships/diagramData" Target="../diagrams/data20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9D58PIC4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C03A"/>
              </a:clrFrom>
              <a:clrTo>
                <a:srgbClr val="FAC0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1808" cy="5705856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611560" y="1993404"/>
            <a:ext cx="6120680" cy="6967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zh-CN" altLang="en-US" sz="3200" b="1" dirty="0" smtClean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广东天惠粮油综合电商服务平台</a:t>
            </a:r>
            <a:endParaRPr kumimoji="0" lang="en-US" altLang="zh-CN" sz="3200" b="1" i="0" u="none" strike="noStrike" kern="1200" cap="none" spc="0" normalizeH="0" baseline="0" noProof="0" dirty="0" smtClean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427984" y="2785492"/>
            <a:ext cx="2448272" cy="6967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简要介绍</a:t>
            </a:r>
            <a:endParaRPr kumimoji="0" lang="en-US" altLang="zh-CN" sz="4000" b="1" i="0" u="none" strike="noStrike" kern="1200" cap="none" spc="0" normalizeH="0" baseline="0" noProof="0" dirty="0" smtClean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图片 5" descr="TianHui-Logo_2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225652"/>
            <a:ext cx="14401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4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13284"/>
            <a:ext cx="2085367" cy="1270470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14810" y="1714492"/>
            <a:ext cx="4176464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订货交易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2357434"/>
            <a:ext cx="4176464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批发零售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7606" y="3073524"/>
            <a:ext cx="4176464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运输和配送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9654" y="3793604"/>
            <a:ext cx="4176464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店铺或加工生产管理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625252"/>
            <a:ext cx="487040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场内经营商户的线下经营</a:t>
            </a: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51520" y="337220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天惠业务运营说明</a:t>
            </a:r>
            <a:endParaRPr lang="zh-CN" altLang="en-US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42844" y="2428872"/>
            <a:ext cx="2500330" cy="6463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线下经营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6248" y="4500574"/>
            <a:ext cx="4176464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供货商和客户管理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13284"/>
            <a:ext cx="2085367" cy="1270470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11960" y="1705372"/>
            <a:ext cx="41764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网上订货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353444"/>
            <a:ext cx="41764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网上批发零售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3073524"/>
            <a:ext cx="41764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网店或网企管理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3793604"/>
            <a:ext cx="417646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供货商和客户管理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625252"/>
            <a:ext cx="487040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场内经营商户的线上经营</a:t>
            </a: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51520" y="337220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天惠业务运营说明</a:t>
            </a:r>
            <a:endParaRPr lang="zh-CN" altLang="en-US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42844" y="2428872"/>
            <a:ext cx="2500330" cy="6463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线上经营</a:t>
            </a:r>
          </a:p>
        </p:txBody>
      </p: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187624" y="2497460"/>
            <a:ext cx="2211487" cy="6463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线下业务</a:t>
            </a:r>
          </a:p>
        </p:txBody>
      </p:sp>
      <p:grpSp>
        <p:nvGrpSpPr>
          <p:cNvPr id="2" name="组合 22"/>
          <p:cNvGrpSpPr/>
          <p:nvPr/>
        </p:nvGrpSpPr>
        <p:grpSpPr>
          <a:xfrm>
            <a:off x="2627784" y="337220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91880" y="1561356"/>
            <a:ext cx="43204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市场综合管理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5932" y="625252"/>
            <a:ext cx="470509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广东天惠的线下服务</a:t>
            </a: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2209428"/>
            <a:ext cx="43204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商铺销售、仓库租赁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3637618"/>
            <a:ext cx="43204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运输配送和物资装卸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4357698"/>
            <a:ext cx="43204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商品检测、称量等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51520" y="337220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天惠业务运营说明</a:t>
            </a:r>
            <a:endParaRPr lang="zh-CN" altLang="en-US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5292"/>
            <a:ext cx="1956885" cy="1193699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500430" y="2928938"/>
            <a:ext cx="43204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仓库管理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514" y="913285"/>
            <a:ext cx="2218254" cy="1440159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22"/>
          <p:cNvGrpSpPr/>
          <p:nvPr/>
        </p:nvGrpSpPr>
        <p:grpSpPr>
          <a:xfrm>
            <a:off x="2627784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aphicFrame>
        <p:nvGraphicFramePr>
          <p:cNvPr id="9" name="图示 8"/>
          <p:cNvGraphicFramePr/>
          <p:nvPr/>
        </p:nvGraphicFramePr>
        <p:xfrm>
          <a:off x="2915816" y="12013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07904" y="625252"/>
            <a:ext cx="436455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广东天惠线上运营服务</a:t>
            </a: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87624" y="2497460"/>
            <a:ext cx="2211487" cy="6463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线上业务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1520" y="337220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天惠业务运营说明</a:t>
            </a:r>
            <a:endParaRPr lang="zh-CN" altLang="en-US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13284"/>
            <a:ext cx="2117451" cy="1270470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22"/>
          <p:cNvGrpSpPr/>
          <p:nvPr/>
        </p:nvGrpSpPr>
        <p:grpSpPr>
          <a:xfrm>
            <a:off x="2627784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95936" y="625252"/>
            <a:ext cx="38924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广东天惠的线下收入</a:t>
            </a: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3635896" y="1489348"/>
          <a:ext cx="4680520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87624" y="2497460"/>
            <a:ext cx="2211487" cy="6463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线下收入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51520" y="337220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天惠业务运营说明</a:t>
            </a:r>
            <a:endParaRPr lang="zh-CN" altLang="en-US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grpSp>
        <p:nvGrpSpPr>
          <p:cNvPr id="2" name="组合 22"/>
          <p:cNvGrpSpPr/>
          <p:nvPr/>
        </p:nvGrpSpPr>
        <p:grpSpPr>
          <a:xfrm>
            <a:off x="2627784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67944" y="193204"/>
            <a:ext cx="38924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广东天惠的线上收入</a:t>
            </a: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3347864" y="913284"/>
          <a:ext cx="5472608" cy="46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51520" y="337220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天惠业务运营说明</a:t>
            </a:r>
            <a:endParaRPr lang="zh-CN" altLang="en-US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514" y="913285"/>
            <a:ext cx="2218254" cy="1440159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87624" y="2497460"/>
            <a:ext cx="2211487" cy="6463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线上收入</a:t>
            </a:r>
          </a:p>
        </p:txBody>
      </p: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lum brigh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5536" y="1129308"/>
            <a:ext cx="46166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天惠电商服务平台框架</a:t>
            </a:r>
          </a:p>
        </p:txBody>
      </p:sp>
      <p:pic>
        <p:nvPicPr>
          <p:cNvPr id="13" name="图片 12" descr="天惠综合电商信息平台架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760161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34666"/>
            <a:ext cx="2359815" cy="1534802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79512" y="337220"/>
            <a:ext cx="2376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传统市场和天惠比较</a:t>
            </a:r>
          </a:p>
        </p:txBody>
      </p:sp>
      <p:sp>
        <p:nvSpPr>
          <p:cNvPr id="11" name="图文框 10"/>
          <p:cNvSpPr/>
          <p:nvPr/>
        </p:nvSpPr>
        <p:spPr>
          <a:xfrm>
            <a:off x="3286116" y="1071550"/>
            <a:ext cx="1071570" cy="3786214"/>
          </a:xfrm>
          <a:prstGeom prst="fram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图文框 11"/>
          <p:cNvSpPr/>
          <p:nvPr/>
        </p:nvSpPr>
        <p:spPr>
          <a:xfrm>
            <a:off x="6679797" y="1083582"/>
            <a:ext cx="1071570" cy="3786214"/>
          </a:xfrm>
          <a:prstGeom prst="fram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aphicFrame>
        <p:nvGraphicFramePr>
          <p:cNvPr id="15" name="图示 14"/>
          <p:cNvGraphicFramePr/>
          <p:nvPr/>
        </p:nvGraphicFramePr>
        <p:xfrm>
          <a:off x="3059832" y="481236"/>
          <a:ext cx="57606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922482" y="1561356"/>
            <a:ext cx="86409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线下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8344" y="1561356"/>
            <a:ext cx="864096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线上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58" y="1034666"/>
            <a:ext cx="2295226" cy="1534802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79512" y="337220"/>
            <a:ext cx="2376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传统市场和天惠比较</a:t>
            </a:r>
          </a:p>
        </p:txBody>
      </p:sp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92080" y="337220"/>
            <a:ext cx="1728192" cy="1080119"/>
            <a:chOff x="217542" y="0"/>
            <a:chExt cx="1120905" cy="1120905"/>
          </a:xfrm>
        </p:grpSpPr>
        <p:sp>
          <p:nvSpPr>
            <p:cNvPr id="12" name="椭圆 11"/>
            <p:cNvSpPr/>
            <p:nvPr/>
          </p:nvSpPr>
          <p:spPr>
            <a:xfrm>
              <a:off x="217542" y="0"/>
              <a:ext cx="1120905" cy="112090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椭圆 4"/>
            <p:cNvSpPr/>
            <p:nvPr/>
          </p:nvSpPr>
          <p:spPr>
            <a:xfrm>
              <a:off x="381695" y="164153"/>
              <a:ext cx="792599" cy="792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600" kern="1200" dirty="0" smtClean="0">
                  <a:latin typeface="微软雅黑" pitchFamily="34" charset="-122"/>
                  <a:ea typeface="微软雅黑" pitchFamily="34" charset="-122"/>
                </a:rPr>
                <a:t>传统市场</a:t>
              </a:r>
              <a:r>
                <a:rPr lang="zh-CN" altLang="en-US" sz="2600" dirty="0" smtClean="0">
                  <a:latin typeface="微软雅黑" pitchFamily="34" charset="-122"/>
                  <a:ea typeface="微软雅黑" pitchFamily="34" charset="-122"/>
                </a:rPr>
                <a:t>收入</a:t>
              </a:r>
              <a:endParaRPr lang="zh-CN" altLang="en-US" sz="26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14" name="图示 13"/>
          <p:cNvGraphicFramePr/>
          <p:nvPr/>
        </p:nvGraphicFramePr>
        <p:xfrm>
          <a:off x="3059832" y="1417340"/>
          <a:ext cx="5784304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图示 17"/>
          <p:cNvGraphicFramePr/>
          <p:nvPr/>
        </p:nvGraphicFramePr>
        <p:xfrm>
          <a:off x="3419872" y="1705372"/>
          <a:ext cx="266429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泪滴形 18"/>
          <p:cNvSpPr/>
          <p:nvPr/>
        </p:nvSpPr>
        <p:spPr>
          <a:xfrm rot="5400000">
            <a:off x="3455876" y="1237320"/>
            <a:ext cx="2592288" cy="3096344"/>
          </a:xfrm>
          <a:prstGeom prst="teardrop">
            <a:avLst/>
          </a:prstGeom>
          <a:solidFill>
            <a:schemeClr val="accent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graphicFrame>
        <p:nvGraphicFramePr>
          <p:cNvPr id="14" name="图示 13"/>
          <p:cNvGraphicFramePr/>
          <p:nvPr/>
        </p:nvGraphicFramePr>
        <p:xfrm>
          <a:off x="2843808" y="1273324"/>
          <a:ext cx="61206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泪滴形 18"/>
          <p:cNvSpPr/>
          <p:nvPr/>
        </p:nvSpPr>
        <p:spPr>
          <a:xfrm rot="5400000">
            <a:off x="3311860" y="1309328"/>
            <a:ext cx="2592288" cy="2664296"/>
          </a:xfrm>
          <a:prstGeom prst="teardrop">
            <a:avLst/>
          </a:prstGeom>
          <a:solidFill>
            <a:schemeClr val="accent4">
              <a:lumMod val="50000"/>
              <a:alpha val="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3995936" y="3217533"/>
            <a:ext cx="4896544" cy="230426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636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6364 h 10000"/>
              <a:gd name="connsiteX0" fmla="*/ 0 w 10000"/>
              <a:gd name="connsiteY0" fmla="*/ 6061 h 9697"/>
              <a:gd name="connsiteX1" fmla="*/ 10000 w 10000"/>
              <a:gd name="connsiteY1" fmla="*/ 0 h 9697"/>
              <a:gd name="connsiteX2" fmla="*/ 10000 w 10000"/>
              <a:gd name="connsiteY2" fmla="*/ 9697 h 9697"/>
              <a:gd name="connsiteX3" fmla="*/ 0 w 10000"/>
              <a:gd name="connsiteY3" fmla="*/ 9697 h 9697"/>
              <a:gd name="connsiteX4" fmla="*/ 0 w 10000"/>
              <a:gd name="connsiteY4" fmla="*/ 6061 h 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697">
                <a:moveTo>
                  <a:pt x="0" y="6061"/>
                </a:moveTo>
                <a:lnTo>
                  <a:pt x="10000" y="0"/>
                </a:lnTo>
                <a:lnTo>
                  <a:pt x="10000" y="9697"/>
                </a:lnTo>
                <a:lnTo>
                  <a:pt x="0" y="9697"/>
                </a:lnTo>
                <a:lnTo>
                  <a:pt x="0" y="6061"/>
                </a:lnTo>
                <a:close/>
              </a:path>
            </a:pathLst>
          </a:custGeom>
          <a:solidFill>
            <a:schemeClr val="accent5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2558" y="1034666"/>
            <a:ext cx="2295226" cy="1534802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79512" y="337220"/>
            <a:ext cx="2376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传统市场和天惠比较</a:t>
            </a:r>
          </a:p>
        </p:txBody>
      </p:sp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5292080" y="337220"/>
            <a:ext cx="1728192" cy="1080119"/>
            <a:chOff x="217542" y="0"/>
            <a:chExt cx="1120905" cy="1120905"/>
          </a:xfrm>
          <a:solidFill>
            <a:schemeClr val="accent3">
              <a:lumMod val="50000"/>
            </a:schemeClr>
          </a:solidFill>
        </p:grpSpPr>
        <p:sp>
          <p:nvSpPr>
            <p:cNvPr id="12" name="椭圆 11"/>
            <p:cNvSpPr/>
            <p:nvPr/>
          </p:nvSpPr>
          <p:spPr>
            <a:xfrm>
              <a:off x="217542" y="0"/>
              <a:ext cx="1120905" cy="112090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椭圆 4"/>
            <p:cNvSpPr/>
            <p:nvPr/>
          </p:nvSpPr>
          <p:spPr>
            <a:xfrm>
              <a:off x="381695" y="164153"/>
              <a:ext cx="792599" cy="7925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600" dirty="0" smtClean="0">
                  <a:latin typeface="微软雅黑" pitchFamily="34" charset="-122"/>
                  <a:ea typeface="微软雅黑" pitchFamily="34" charset="-122"/>
                </a:rPr>
                <a:t>天惠</a:t>
              </a:r>
              <a:r>
                <a:rPr lang="zh-CN" altLang="en-US" sz="2600" kern="1200" dirty="0" smtClean="0">
                  <a:latin typeface="微软雅黑" pitchFamily="34" charset="-122"/>
                  <a:ea typeface="微软雅黑" pitchFamily="34" charset="-122"/>
                </a:rPr>
                <a:t>市场</a:t>
              </a:r>
              <a:r>
                <a:rPr lang="zh-CN" altLang="en-US" sz="2600" dirty="0" smtClean="0">
                  <a:latin typeface="微软雅黑" pitchFamily="34" charset="-122"/>
                  <a:ea typeface="微软雅黑" pitchFamily="34" charset="-122"/>
                </a:rPr>
                <a:t>收入</a:t>
              </a:r>
              <a:endParaRPr lang="zh-CN" altLang="en-US" sz="26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aphicFrame>
        <p:nvGraphicFramePr>
          <p:cNvPr id="18" name="图示 17"/>
          <p:cNvGraphicFramePr/>
          <p:nvPr/>
        </p:nvGraphicFramePr>
        <p:xfrm>
          <a:off x="3419872" y="1921396"/>
          <a:ext cx="24482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5868144" y="4081636"/>
            <a:ext cx="1080120" cy="576064"/>
            <a:chOff x="1538747" y="324035"/>
            <a:chExt cx="692434" cy="648072"/>
          </a:xfr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1538747" y="324035"/>
              <a:ext cx="692434" cy="648072"/>
            </a:xfrm>
            <a:prstGeom prst="round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圆角矩形 4"/>
            <p:cNvSpPr/>
            <p:nvPr/>
          </p:nvSpPr>
          <p:spPr>
            <a:xfrm>
              <a:off x="1570383" y="355671"/>
              <a:ext cx="629162" cy="58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 smtClean="0"/>
                <a:t>电子交易</a:t>
              </a:r>
              <a:endParaRPr lang="en-US" altLang="zh-CN" sz="1600" b="1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dirty="0" smtClean="0"/>
                <a:t>资金结算</a:t>
              </a:r>
              <a:endParaRPr lang="zh-CN" altLang="en-US" sz="1600" b="1" kern="1200" dirty="0"/>
            </a:p>
          </p:txBody>
        </p:sp>
      </p:grpSp>
      <p:sp>
        <p:nvSpPr>
          <p:cNvPr id="27" name="流程图: 磁盘 26"/>
          <p:cNvSpPr/>
          <p:nvPr/>
        </p:nvSpPr>
        <p:spPr>
          <a:xfrm>
            <a:off x="4139952" y="4873724"/>
            <a:ext cx="864096" cy="576064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仓储管理收入</a:t>
            </a:r>
            <a:endParaRPr lang="zh-CN" altLang="en-US" sz="1600" b="1" dirty="0"/>
          </a:p>
        </p:txBody>
      </p:sp>
      <p:sp>
        <p:nvSpPr>
          <p:cNvPr id="31" name="五边形 30"/>
          <p:cNvSpPr/>
          <p:nvPr/>
        </p:nvSpPr>
        <p:spPr>
          <a:xfrm rot="19990056">
            <a:off x="5015921" y="4471847"/>
            <a:ext cx="912358" cy="58929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</a:rPr>
              <a:t>运输收入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五边形 31"/>
          <p:cNvSpPr/>
          <p:nvPr/>
        </p:nvSpPr>
        <p:spPr>
          <a:xfrm rot="19990056">
            <a:off x="7752226" y="3535743"/>
            <a:ext cx="912358" cy="58929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配送收入</a:t>
            </a:r>
            <a:endParaRPr lang="zh-CN" altLang="en-US" sz="1600" b="1" dirty="0"/>
          </a:p>
        </p:txBody>
      </p:sp>
      <p:grpSp>
        <p:nvGrpSpPr>
          <p:cNvPr id="33" name="组合 32"/>
          <p:cNvGrpSpPr/>
          <p:nvPr/>
        </p:nvGrpSpPr>
        <p:grpSpPr>
          <a:xfrm>
            <a:off x="6948264" y="3937620"/>
            <a:ext cx="792088" cy="576064"/>
            <a:chOff x="1538747" y="324035"/>
            <a:chExt cx="692434" cy="648072"/>
          </a:xfr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圆角矩形 33"/>
            <p:cNvSpPr/>
            <p:nvPr/>
          </p:nvSpPr>
          <p:spPr>
            <a:xfrm>
              <a:off x="1538747" y="324035"/>
              <a:ext cx="692434" cy="648072"/>
            </a:xfrm>
            <a:prstGeom prst="round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圆角矩形 4"/>
            <p:cNvSpPr/>
            <p:nvPr/>
          </p:nvSpPr>
          <p:spPr>
            <a:xfrm>
              <a:off x="1570383" y="355671"/>
              <a:ext cx="629162" cy="58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 smtClean="0"/>
                <a:t>运营服务</a:t>
              </a:r>
              <a:endParaRPr lang="zh-CN" altLang="en-US" sz="1600" b="1" kern="12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56176" y="4729708"/>
            <a:ext cx="792088" cy="576064"/>
            <a:chOff x="1538747" y="324035"/>
            <a:chExt cx="692434" cy="648072"/>
          </a:xfr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圆角矩形 36"/>
            <p:cNvSpPr/>
            <p:nvPr/>
          </p:nvSpPr>
          <p:spPr>
            <a:xfrm>
              <a:off x="1538747" y="324035"/>
              <a:ext cx="692434" cy="648072"/>
            </a:xfrm>
            <a:prstGeom prst="round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圆角矩形 4"/>
            <p:cNvSpPr/>
            <p:nvPr/>
          </p:nvSpPr>
          <p:spPr>
            <a:xfrm>
              <a:off x="1570383" y="355671"/>
              <a:ext cx="629162" cy="58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 smtClean="0"/>
                <a:t>金融服务</a:t>
              </a:r>
              <a:endParaRPr lang="zh-CN" altLang="en-US" sz="1600" b="1" kern="1200" dirty="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020272" y="4585692"/>
            <a:ext cx="792088" cy="576064"/>
            <a:chOff x="1538747" y="324035"/>
            <a:chExt cx="692434" cy="648072"/>
          </a:xfr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圆角矩形 39"/>
            <p:cNvSpPr/>
            <p:nvPr/>
          </p:nvSpPr>
          <p:spPr>
            <a:xfrm>
              <a:off x="1538747" y="324035"/>
              <a:ext cx="692434" cy="648072"/>
            </a:xfrm>
            <a:prstGeom prst="round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圆角矩形 4"/>
            <p:cNvSpPr/>
            <p:nvPr/>
          </p:nvSpPr>
          <p:spPr>
            <a:xfrm>
              <a:off x="1570383" y="355671"/>
              <a:ext cx="629162" cy="58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 smtClean="0"/>
                <a:t>推广宣传</a:t>
              </a:r>
              <a:endParaRPr lang="zh-CN" altLang="en-US" sz="1600" b="1" kern="12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779912" y="1705372"/>
            <a:ext cx="86409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线下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56376" y="5017740"/>
            <a:ext cx="864096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线上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884368" y="4297660"/>
            <a:ext cx="792088" cy="576064"/>
            <a:chOff x="1538747" y="324035"/>
            <a:chExt cx="692434" cy="648072"/>
          </a:xfr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圆角矩形 45"/>
            <p:cNvSpPr/>
            <p:nvPr/>
          </p:nvSpPr>
          <p:spPr>
            <a:xfrm>
              <a:off x="1538747" y="324035"/>
              <a:ext cx="692434" cy="648072"/>
            </a:xfrm>
            <a:prstGeom prst="round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圆角矩形 4"/>
            <p:cNvSpPr/>
            <p:nvPr/>
          </p:nvSpPr>
          <p:spPr>
            <a:xfrm>
              <a:off x="1570383" y="355671"/>
              <a:ext cx="629162" cy="58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 smtClean="0"/>
                <a:t>信息服务</a:t>
              </a:r>
              <a:endParaRPr lang="zh-CN" altLang="en-US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66"/>
            <a:ext cx="9144000" cy="571043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419872" y="553244"/>
            <a:ext cx="3960440" cy="576064"/>
            <a:chOff x="2102578" y="985292"/>
            <a:chExt cx="4929187" cy="787400"/>
          </a:xfrm>
        </p:grpSpPr>
        <p:sp>
          <p:nvSpPr>
            <p:cNvPr id="7" name="圆角矩形 6">
              <a:hlinkClick r:id="rId3" action="ppaction://hlinksldjump"/>
            </p:cNvPr>
            <p:cNvSpPr/>
            <p:nvPr/>
          </p:nvSpPr>
          <p:spPr bwMode="auto">
            <a:xfrm>
              <a:off x="2102578" y="1048315"/>
              <a:ext cx="4929187" cy="66135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25000"/>
              </a:schemeClr>
            </a:solidFill>
            <a:ln w="19050">
              <a:solidFill>
                <a:schemeClr val="accent6">
                  <a:lumMod val="50000"/>
                  <a:alpha val="73000"/>
                </a:schemeClr>
              </a:solidFill>
            </a:ln>
            <a:effectLst>
              <a:glow>
                <a:schemeClr val="bg1">
                  <a:alpha val="18000"/>
                </a:schemeClr>
              </a:glow>
              <a:outerShdw blurRad="50800" dist="381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n>
                  <a:solidFill>
                    <a:schemeClr val="bg1"/>
                  </a:solidFill>
                </a:ln>
                <a:effectLst>
                  <a:glow>
                    <a:schemeClr val="accent6">
                      <a:satMod val="175000"/>
                      <a:alpha val="1000"/>
                    </a:schemeClr>
                  </a:glow>
                </a:effectLst>
              </a:endParaRPr>
            </a:p>
          </p:txBody>
        </p:sp>
        <p:sp>
          <p:nvSpPr>
            <p:cNvPr id="8" name="标题 1">
              <a:hlinkClick r:id="rId3" action="ppaction://hlinksldjump"/>
            </p:cNvPr>
            <p:cNvSpPr txBox="1">
              <a:spLocks/>
            </p:cNvSpPr>
            <p:nvPr/>
          </p:nvSpPr>
          <p:spPr bwMode="auto">
            <a:xfrm>
              <a:off x="2982789" y="985292"/>
              <a:ext cx="3168763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综述</a:t>
              </a:r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19872" y="1129308"/>
            <a:ext cx="3960439" cy="577106"/>
            <a:chOff x="2102578" y="985292"/>
            <a:chExt cx="4929187" cy="787400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2102578" y="1048315"/>
              <a:ext cx="4929187" cy="66135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25000"/>
              </a:schemeClr>
            </a:solidFill>
            <a:ln w="19050">
              <a:solidFill>
                <a:schemeClr val="accent6">
                  <a:lumMod val="50000"/>
                  <a:alpha val="73000"/>
                </a:schemeClr>
              </a:solidFill>
            </a:ln>
            <a:effectLst>
              <a:glow>
                <a:schemeClr val="bg1">
                  <a:alpha val="18000"/>
                </a:schemeClr>
              </a:glow>
              <a:outerShdw blurRad="50800" dist="381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n>
                  <a:solidFill>
                    <a:schemeClr val="bg1"/>
                  </a:solidFill>
                </a:ln>
                <a:effectLst>
                  <a:glow>
                    <a:schemeClr val="accent6">
                      <a:satMod val="175000"/>
                      <a:alpha val="1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标题 1">
              <a:hlinkClick r:id="rId4" action="ppaction://hlinksldjump"/>
            </p:cNvPr>
            <p:cNvSpPr txBox="1">
              <a:spLocks/>
            </p:cNvSpPr>
            <p:nvPr/>
          </p:nvSpPr>
          <p:spPr bwMode="auto">
            <a:xfrm>
              <a:off x="2982788" y="985292"/>
              <a:ext cx="316876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市场功能简介</a:t>
              </a:r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28992" y="1708222"/>
            <a:ext cx="3960440" cy="575674"/>
            <a:chOff x="2102578" y="985292"/>
            <a:chExt cx="4929187" cy="787400"/>
          </a:xfrm>
        </p:grpSpPr>
        <p:sp>
          <p:nvSpPr>
            <p:cNvPr id="13" name="圆角矩形 12">
              <a:hlinkClick r:id="rId5" action="ppaction://hlinksldjump"/>
            </p:cNvPr>
            <p:cNvSpPr/>
            <p:nvPr/>
          </p:nvSpPr>
          <p:spPr bwMode="auto">
            <a:xfrm>
              <a:off x="2102578" y="1048315"/>
              <a:ext cx="4929187" cy="66135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25000"/>
              </a:schemeClr>
            </a:solidFill>
            <a:ln w="19050">
              <a:solidFill>
                <a:schemeClr val="accent6">
                  <a:lumMod val="50000"/>
                  <a:alpha val="73000"/>
                </a:schemeClr>
              </a:solidFill>
            </a:ln>
            <a:effectLst>
              <a:glow>
                <a:schemeClr val="bg1">
                  <a:alpha val="18000"/>
                </a:schemeClr>
              </a:glow>
              <a:outerShdw blurRad="50800" dist="381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n>
                  <a:solidFill>
                    <a:schemeClr val="bg1"/>
                  </a:solidFill>
                </a:ln>
                <a:effectLst>
                  <a:glow>
                    <a:schemeClr val="accent6">
                      <a:satMod val="175000"/>
                      <a:alpha val="1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标题 1">
              <a:hlinkClick r:id="rId5" action="ppaction://hlinksldjump"/>
            </p:cNvPr>
            <p:cNvSpPr txBox="1">
              <a:spLocks/>
            </p:cNvSpPr>
            <p:nvPr/>
          </p:nvSpPr>
          <p:spPr bwMode="auto">
            <a:xfrm>
              <a:off x="2982789" y="985292"/>
              <a:ext cx="3168763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天惠市场构建简述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28992" y="2284286"/>
            <a:ext cx="3960440" cy="576064"/>
            <a:chOff x="2102578" y="985292"/>
            <a:chExt cx="4929187" cy="787400"/>
          </a:xfrm>
        </p:grpSpPr>
        <p:sp>
          <p:nvSpPr>
            <p:cNvPr id="16" name="圆角矩形 15">
              <a:hlinkClick r:id="rId5" action="ppaction://hlinksldjump"/>
            </p:cNvPr>
            <p:cNvSpPr/>
            <p:nvPr/>
          </p:nvSpPr>
          <p:spPr bwMode="auto">
            <a:xfrm>
              <a:off x="2102578" y="1048315"/>
              <a:ext cx="4929187" cy="66135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25000"/>
              </a:schemeClr>
            </a:solidFill>
            <a:ln w="19050">
              <a:solidFill>
                <a:schemeClr val="accent6">
                  <a:lumMod val="50000"/>
                  <a:alpha val="73000"/>
                </a:schemeClr>
              </a:solidFill>
            </a:ln>
            <a:effectLst>
              <a:glow>
                <a:schemeClr val="bg1">
                  <a:alpha val="18000"/>
                </a:schemeClr>
              </a:glow>
              <a:outerShdw blurRad="50800" dist="381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n>
                  <a:solidFill>
                    <a:schemeClr val="bg1"/>
                  </a:solidFill>
                </a:ln>
                <a:effectLst>
                  <a:glow>
                    <a:schemeClr val="accent6">
                      <a:satMod val="175000"/>
                      <a:alpha val="1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标题 1">
              <a:hlinkClick r:id="rId6" action="ppaction://hlinksldjump"/>
            </p:cNvPr>
            <p:cNvSpPr txBox="1">
              <a:spLocks/>
            </p:cNvSpPr>
            <p:nvPr/>
          </p:nvSpPr>
          <p:spPr bwMode="auto">
            <a:xfrm>
              <a:off x="2982789" y="985292"/>
              <a:ext cx="3168763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天惠业务运营说明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28992" y="2860350"/>
            <a:ext cx="3960440" cy="575674"/>
            <a:chOff x="2102578" y="985292"/>
            <a:chExt cx="4929187" cy="787400"/>
          </a:xfrm>
        </p:grpSpPr>
        <p:sp>
          <p:nvSpPr>
            <p:cNvPr id="19" name="圆角矩形 18"/>
            <p:cNvSpPr/>
            <p:nvPr/>
          </p:nvSpPr>
          <p:spPr bwMode="auto">
            <a:xfrm>
              <a:off x="2102578" y="1048315"/>
              <a:ext cx="4929187" cy="66135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25000"/>
              </a:schemeClr>
            </a:solidFill>
            <a:ln w="19050">
              <a:solidFill>
                <a:schemeClr val="accent6">
                  <a:lumMod val="50000"/>
                  <a:alpha val="73000"/>
                </a:schemeClr>
              </a:solidFill>
            </a:ln>
            <a:effectLst>
              <a:glow>
                <a:schemeClr val="bg1">
                  <a:alpha val="18000"/>
                </a:schemeClr>
              </a:glow>
              <a:outerShdw blurRad="50800" dist="381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n>
                  <a:solidFill>
                    <a:schemeClr val="bg1"/>
                  </a:solidFill>
                </a:ln>
                <a:effectLst>
                  <a:glow>
                    <a:schemeClr val="accent6">
                      <a:satMod val="175000"/>
                      <a:alpha val="1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标题 1">
              <a:hlinkClick r:id="rId7" action="ppaction://hlinksldjump"/>
            </p:cNvPr>
            <p:cNvSpPr txBox="1">
              <a:spLocks/>
            </p:cNvSpPr>
            <p:nvPr/>
          </p:nvSpPr>
          <p:spPr bwMode="auto">
            <a:xfrm>
              <a:off x="2729930" y="985292"/>
              <a:ext cx="3764106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天惠电商服务平台框架</a:t>
              </a:r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19872" y="4009628"/>
            <a:ext cx="3960440" cy="575674"/>
            <a:chOff x="2102578" y="985292"/>
            <a:chExt cx="4929187" cy="787400"/>
          </a:xfrm>
        </p:grpSpPr>
        <p:sp>
          <p:nvSpPr>
            <p:cNvPr id="22" name="圆角矩形 21">
              <a:hlinkClick r:id="rId8" action="ppaction://hlinksldjump"/>
            </p:cNvPr>
            <p:cNvSpPr/>
            <p:nvPr/>
          </p:nvSpPr>
          <p:spPr bwMode="auto">
            <a:xfrm>
              <a:off x="2102578" y="1048315"/>
              <a:ext cx="4929187" cy="66135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25000"/>
              </a:schemeClr>
            </a:solidFill>
            <a:ln w="19050">
              <a:solidFill>
                <a:schemeClr val="accent6">
                  <a:lumMod val="50000"/>
                  <a:alpha val="73000"/>
                </a:schemeClr>
              </a:solidFill>
            </a:ln>
            <a:effectLst>
              <a:glow>
                <a:schemeClr val="bg1">
                  <a:alpha val="18000"/>
                </a:schemeClr>
              </a:glow>
              <a:outerShdw blurRad="50800" dist="381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n>
                  <a:solidFill>
                    <a:schemeClr val="bg1"/>
                  </a:solidFill>
                </a:ln>
                <a:effectLst>
                  <a:glow>
                    <a:schemeClr val="accent6">
                      <a:satMod val="175000"/>
                      <a:alpha val="1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标题 1">
              <a:hlinkClick r:id="rId8" action="ppaction://hlinksldjump"/>
            </p:cNvPr>
            <p:cNvSpPr txBox="1">
              <a:spLocks/>
            </p:cNvSpPr>
            <p:nvPr/>
          </p:nvSpPr>
          <p:spPr bwMode="auto">
            <a:xfrm>
              <a:off x="2729929" y="985292"/>
              <a:ext cx="3764108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天惠平台的优点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28992" y="3427294"/>
            <a:ext cx="3960440" cy="575674"/>
            <a:chOff x="4476917" y="3242804"/>
            <a:chExt cx="4929187" cy="787400"/>
          </a:xfrm>
        </p:grpSpPr>
        <p:sp>
          <p:nvSpPr>
            <p:cNvPr id="25" name="圆角矩形 24"/>
            <p:cNvSpPr/>
            <p:nvPr/>
          </p:nvSpPr>
          <p:spPr bwMode="auto">
            <a:xfrm>
              <a:off x="4476917" y="3305828"/>
              <a:ext cx="4929187" cy="66135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25000"/>
              </a:schemeClr>
            </a:solidFill>
            <a:ln w="19050">
              <a:solidFill>
                <a:schemeClr val="accent6">
                  <a:lumMod val="50000"/>
                  <a:alpha val="73000"/>
                </a:schemeClr>
              </a:solidFill>
            </a:ln>
            <a:effectLst>
              <a:glow>
                <a:schemeClr val="bg1">
                  <a:alpha val="18000"/>
                </a:schemeClr>
              </a:glow>
              <a:outerShdw blurRad="50800" dist="381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n>
                  <a:solidFill>
                    <a:schemeClr val="bg1"/>
                  </a:solidFill>
                </a:ln>
                <a:effectLst>
                  <a:glow>
                    <a:schemeClr val="accent6">
                      <a:satMod val="175000"/>
                      <a:alpha val="1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标题 1">
              <a:hlinkClick r:id="rId9" action="ppaction://hlinksldjump"/>
            </p:cNvPr>
            <p:cNvSpPr txBox="1">
              <a:spLocks/>
            </p:cNvSpPr>
            <p:nvPr/>
          </p:nvSpPr>
          <p:spPr bwMode="auto">
            <a:xfrm>
              <a:off x="4656161" y="3242804"/>
              <a:ext cx="4570701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传统市场和天惠平台比较</a:t>
              </a:r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115616" y="841276"/>
            <a:ext cx="1018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微软雅黑" pitchFamily="34" charset="-122"/>
              </a:rPr>
              <a:t>索引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419872" y="4585692"/>
            <a:ext cx="3960440" cy="575674"/>
            <a:chOff x="2102578" y="985292"/>
            <a:chExt cx="4929187" cy="787400"/>
          </a:xfrm>
        </p:grpSpPr>
        <p:sp>
          <p:nvSpPr>
            <p:cNvPr id="29" name="圆角矩形 28">
              <a:hlinkClick r:id="rId8" action="ppaction://hlinksldjump"/>
            </p:cNvPr>
            <p:cNvSpPr/>
            <p:nvPr/>
          </p:nvSpPr>
          <p:spPr bwMode="auto">
            <a:xfrm>
              <a:off x="2102578" y="1048315"/>
              <a:ext cx="4929187" cy="66135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25000"/>
              </a:schemeClr>
            </a:solidFill>
            <a:ln w="19050">
              <a:solidFill>
                <a:schemeClr val="accent6">
                  <a:lumMod val="50000"/>
                  <a:alpha val="73000"/>
                </a:schemeClr>
              </a:solidFill>
            </a:ln>
            <a:effectLst>
              <a:glow>
                <a:schemeClr val="bg1">
                  <a:alpha val="18000"/>
                </a:schemeClr>
              </a:glow>
              <a:outerShdw blurRad="50800" dist="381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>
                <a:ln>
                  <a:solidFill>
                    <a:schemeClr val="bg1"/>
                  </a:solidFill>
                </a:ln>
                <a:effectLst>
                  <a:glow>
                    <a:schemeClr val="accent6">
                      <a:satMod val="175000"/>
                      <a:alpha val="1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标题 1">
              <a:hlinkClick r:id="rId10" action="ppaction://hlinksldjump"/>
            </p:cNvPr>
            <p:cNvSpPr txBox="1">
              <a:spLocks/>
            </p:cNvSpPr>
            <p:nvPr/>
          </p:nvSpPr>
          <p:spPr bwMode="auto">
            <a:xfrm>
              <a:off x="2729929" y="985292"/>
              <a:ext cx="3764108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天惠商户经营示意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84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34666"/>
            <a:ext cx="2357454" cy="1699884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79512" y="337220"/>
            <a:ext cx="2376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天惠平台的优点</a:t>
            </a:r>
          </a:p>
        </p:txBody>
      </p:sp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aphicFrame>
        <p:nvGraphicFramePr>
          <p:cNvPr id="36" name="图示 35"/>
          <p:cNvGraphicFramePr/>
          <p:nvPr/>
        </p:nvGraphicFramePr>
        <p:xfrm>
          <a:off x="3143240" y="571484"/>
          <a:ext cx="571504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58" y="1034666"/>
            <a:ext cx="2295226" cy="1534802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79512" y="337220"/>
            <a:ext cx="2376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天惠商户经营示意</a:t>
            </a:r>
          </a:p>
        </p:txBody>
      </p:sp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99792" y="2785492"/>
            <a:ext cx="432048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线上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网店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9" name="图示 38"/>
          <p:cNvGraphicFramePr/>
          <p:nvPr/>
        </p:nvGraphicFramePr>
        <p:xfrm>
          <a:off x="323528" y="3073524"/>
          <a:ext cx="237626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" name="矩形 52"/>
          <p:cNvSpPr/>
          <p:nvPr/>
        </p:nvSpPr>
        <p:spPr>
          <a:xfrm>
            <a:off x="3275856" y="697260"/>
            <a:ext cx="2808312" cy="46085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6156176" y="697260"/>
            <a:ext cx="2808312" cy="460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419872" y="480171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网商平台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00192" y="480171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资金运用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7" name="图示 56"/>
          <p:cNvGraphicFramePr/>
          <p:nvPr/>
        </p:nvGraphicFramePr>
        <p:xfrm>
          <a:off x="3491880" y="769268"/>
          <a:ext cx="230425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8" name="图示 57"/>
          <p:cNvGraphicFramePr/>
          <p:nvPr/>
        </p:nvGraphicFramePr>
        <p:xfrm>
          <a:off x="5652120" y="697260"/>
          <a:ext cx="367240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60" name="右弧形箭头 59"/>
          <p:cNvSpPr/>
          <p:nvPr/>
        </p:nvSpPr>
        <p:spPr>
          <a:xfrm>
            <a:off x="7596336" y="3361556"/>
            <a:ext cx="576064" cy="10081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3" name="右弧形箭头 62"/>
          <p:cNvSpPr/>
          <p:nvPr/>
        </p:nvSpPr>
        <p:spPr>
          <a:xfrm>
            <a:off x="6948264" y="3301399"/>
            <a:ext cx="576064" cy="1008112"/>
          </a:xfrm>
          <a:prstGeom prst="curvedLef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48264" y="36134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经营交易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58" y="1034666"/>
            <a:ext cx="2295226" cy="1534802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79512" y="337220"/>
            <a:ext cx="2376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天惠商户经营示意</a:t>
            </a:r>
          </a:p>
        </p:txBody>
      </p:sp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99792" y="2785492"/>
            <a:ext cx="432048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线上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进货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9" name="图示 38"/>
          <p:cNvGraphicFramePr/>
          <p:nvPr/>
        </p:nvGraphicFramePr>
        <p:xfrm>
          <a:off x="323528" y="3073524"/>
          <a:ext cx="237626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" name="矩形 52"/>
          <p:cNvSpPr/>
          <p:nvPr/>
        </p:nvSpPr>
        <p:spPr>
          <a:xfrm>
            <a:off x="3275856" y="697260"/>
            <a:ext cx="2808312" cy="4248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5" name="图示 44"/>
          <p:cNvGraphicFramePr/>
          <p:nvPr/>
        </p:nvGraphicFramePr>
        <p:xfrm>
          <a:off x="3491880" y="985292"/>
          <a:ext cx="237626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4" name="矩形 53"/>
          <p:cNvSpPr/>
          <p:nvPr/>
        </p:nvSpPr>
        <p:spPr>
          <a:xfrm>
            <a:off x="6156176" y="697260"/>
            <a:ext cx="2808312" cy="4248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下箭头标注 48"/>
          <p:cNvSpPr/>
          <p:nvPr/>
        </p:nvSpPr>
        <p:spPr>
          <a:xfrm>
            <a:off x="6228184" y="1417340"/>
            <a:ext cx="1224136" cy="792088"/>
          </a:xfrm>
          <a:prstGeom prst="downArrow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平台上信用支付</a:t>
            </a:r>
            <a:endParaRPr lang="zh-CN" altLang="en-US" sz="14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下箭头标注 49"/>
          <p:cNvSpPr/>
          <p:nvPr/>
        </p:nvSpPr>
        <p:spPr>
          <a:xfrm>
            <a:off x="6444208" y="2209428"/>
            <a:ext cx="2160240" cy="792088"/>
          </a:xfrm>
          <a:prstGeom prst="downArrow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收货验货</a:t>
            </a:r>
            <a:endParaRPr lang="zh-CN" altLang="en-US" sz="14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下箭头标注 50"/>
          <p:cNvSpPr/>
          <p:nvPr/>
        </p:nvSpPr>
        <p:spPr>
          <a:xfrm>
            <a:off x="7596336" y="1417340"/>
            <a:ext cx="1224136" cy="792088"/>
          </a:xfrm>
          <a:prstGeom prst="downArrow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平台上直接预付</a:t>
            </a:r>
            <a:endParaRPr lang="zh-CN" altLang="en-US" sz="14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444208" y="3001516"/>
            <a:ext cx="2160240" cy="504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平台资金结算</a:t>
            </a:r>
            <a:endParaRPr lang="zh-CN" altLang="en-US" sz="14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91880" y="4369668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进货交易流程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00192" y="436966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资金流程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80112" y="3793604"/>
            <a:ext cx="998991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B2B</a:t>
            </a:r>
          </a:p>
        </p:txBody>
      </p: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58" y="1034666"/>
            <a:ext cx="2295226" cy="1534802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79512" y="337220"/>
            <a:ext cx="2376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天惠商户经营示意</a:t>
            </a:r>
          </a:p>
        </p:txBody>
      </p:sp>
      <p:graphicFrame>
        <p:nvGraphicFramePr>
          <p:cNvPr id="39" name="图示 38"/>
          <p:cNvGraphicFramePr/>
          <p:nvPr/>
        </p:nvGraphicFramePr>
        <p:xfrm>
          <a:off x="323528" y="3073524"/>
          <a:ext cx="237626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矩形 32"/>
          <p:cNvSpPr/>
          <p:nvPr/>
        </p:nvSpPr>
        <p:spPr>
          <a:xfrm>
            <a:off x="3275856" y="697260"/>
            <a:ext cx="2808312" cy="4248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6156176" y="697260"/>
            <a:ext cx="2808312" cy="4248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491880" y="4369668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销售交易流程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aphicFrame>
        <p:nvGraphicFramePr>
          <p:cNvPr id="36" name="图示 35"/>
          <p:cNvGraphicFramePr/>
          <p:nvPr/>
        </p:nvGraphicFramePr>
        <p:xfrm>
          <a:off x="3491880" y="1129308"/>
          <a:ext cx="237626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8" name="下箭头标注 47"/>
          <p:cNvSpPr/>
          <p:nvPr/>
        </p:nvSpPr>
        <p:spPr>
          <a:xfrm>
            <a:off x="6228184" y="1417340"/>
            <a:ext cx="1224136" cy="792088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客户平台上信用付款</a:t>
            </a:r>
            <a:endParaRPr lang="zh-CN" altLang="en-US" sz="14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下箭头标注 51"/>
          <p:cNvSpPr/>
          <p:nvPr/>
        </p:nvSpPr>
        <p:spPr>
          <a:xfrm>
            <a:off x="6444208" y="2209428"/>
            <a:ext cx="2160240" cy="792088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客户收货确认</a:t>
            </a:r>
            <a:endParaRPr lang="zh-CN" altLang="en-US" sz="14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下箭头标注 52"/>
          <p:cNvSpPr/>
          <p:nvPr/>
        </p:nvSpPr>
        <p:spPr>
          <a:xfrm>
            <a:off x="7596336" y="1417340"/>
            <a:ext cx="1224136" cy="792088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客户平台上支付或预付</a:t>
            </a:r>
            <a:endParaRPr lang="zh-CN" altLang="en-US" sz="14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444208" y="3001516"/>
            <a:ext cx="216024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平台资金结算</a:t>
            </a:r>
            <a:endParaRPr lang="zh-CN" altLang="en-US" sz="14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00192" y="436966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资金流程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99792" y="2785492"/>
            <a:ext cx="432048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线上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销售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582516" y="3793604"/>
            <a:ext cx="994182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B2C</a:t>
            </a:r>
          </a:p>
        </p:txBody>
      </p: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58" y="1034666"/>
            <a:ext cx="2295226" cy="1534802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79512" y="337220"/>
            <a:ext cx="2376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天惠商户经营示意</a:t>
            </a:r>
          </a:p>
        </p:txBody>
      </p:sp>
      <p:graphicFrame>
        <p:nvGraphicFramePr>
          <p:cNvPr id="39" name="图示 38"/>
          <p:cNvGraphicFramePr/>
          <p:nvPr/>
        </p:nvGraphicFramePr>
        <p:xfrm>
          <a:off x="323528" y="3073524"/>
          <a:ext cx="237626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436096" y="4297660"/>
            <a:ext cx="1579278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进货交易示例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aphicFrame>
        <p:nvGraphicFramePr>
          <p:cNvPr id="36" name="图示 35"/>
          <p:cNvGraphicFramePr/>
          <p:nvPr/>
        </p:nvGraphicFramePr>
        <p:xfrm>
          <a:off x="3635896" y="409228"/>
          <a:ext cx="48965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C03A"/>
              </a:clrFrom>
              <a:clrTo>
                <a:srgbClr val="FAC0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" y="4572"/>
            <a:ext cx="9131808" cy="57058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2857617" y="2427300"/>
            <a:ext cx="3786214" cy="6967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noProof="0" dirty="0" smtClean="0">
                <a:ln w="1270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感谢各位的聆听！</a:t>
            </a:r>
            <a:endParaRPr kumimoji="0" lang="en-US" altLang="zh-CN" sz="4000" b="1" i="0" u="none" strike="noStrike" kern="1200" cap="none" spc="0" normalizeH="0" baseline="0" noProof="0" dirty="0" smtClean="0">
              <a:ln w="1270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" name="图片 5" descr="TianHui-Logo_FootBar_16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161756"/>
            <a:ext cx="7620000" cy="381000"/>
          </a:xfrm>
          <a:prstGeom prst="rect">
            <a:avLst/>
          </a:prstGeom>
        </p:spPr>
      </p:pic>
      <p:sp>
        <p:nvSpPr>
          <p:cNvPr id="7" name="动作按钮: 第一张 6">
            <a:hlinkClick r:id="" action="ppaction://hlinkshowjump?jump=firstslide" highlightClick="1"/>
          </p:cNvPr>
          <p:cNvSpPr/>
          <p:nvPr/>
        </p:nvSpPr>
        <p:spPr>
          <a:xfrm>
            <a:off x="8460432" y="4873724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2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3"/>
            <a:ext cx="9144000" cy="571043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1057300"/>
            <a:ext cx="307505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圆角矩形 6"/>
          <p:cNvSpPr/>
          <p:nvPr/>
        </p:nvSpPr>
        <p:spPr>
          <a:xfrm>
            <a:off x="3851920" y="1057300"/>
            <a:ext cx="5112568" cy="4248472"/>
          </a:xfrm>
          <a:prstGeom prst="roundRect">
            <a:avLst>
              <a:gd name="adj" fmla="val 5252"/>
            </a:avLst>
          </a:prstGeom>
          <a:solidFill>
            <a:srgbClr val="92D050">
              <a:alpha val="25000"/>
            </a:srgb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1057300"/>
            <a:ext cx="496855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广东天惠粮油物流市场，以实体市场为基础，结合行业产业链，联手生产商、供应商、物流商等服务商一起，互为合作、整合资源，打造基于物联网技术的粮油综合电商服务平台“天惠电商平台”，构建起一个高效、规范、便捷的涵括传统渠道与电商渠道的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B2B2C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立体化粮油销售流通体系，运用高效、准确、实时、可控等信息化管理手段，建设服务本地</a:t>
            </a:r>
            <a:r>
              <a:rPr lang="zh-CN" altLang="zh-CN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消费市场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为主的广域性粮油交易市场，促进粮油行业健康稳定的发展。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　　　　　　　　　　　　　　　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19240" y="337220"/>
            <a:ext cx="1018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微软雅黑" pitchFamily="34" charset="-122"/>
              </a:rPr>
              <a:t>综述</a:t>
            </a:r>
          </a:p>
        </p:txBody>
      </p:sp>
    </p:spTree>
    <p:extLst>
      <p:ext uri="{BB962C8B-B14F-4D97-AF65-F5344CB8AC3E}">
        <p14:creationId xmlns:p14="http://schemas.microsoft.com/office/powerpoint/2010/main" xmlns="" val="416962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4" y="0"/>
            <a:ext cx="9139126" cy="57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93404"/>
            <a:ext cx="2448272" cy="187220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3528" y="337220"/>
            <a:ext cx="1923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市场功能简介</a:t>
            </a:r>
          </a:p>
          <a:p>
            <a:pPr algn="ctr"/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13" name="图片 12" descr="034_P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09228"/>
            <a:ext cx="3600997" cy="508974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635894" y="769267"/>
            <a:ext cx="1440160" cy="576064"/>
            <a:chOff x="0" y="-95251"/>
            <a:chExt cx="3232683" cy="738802"/>
          </a:xfrm>
        </p:grpSpPr>
        <p:sp>
          <p:nvSpPr>
            <p:cNvPr id="19" name="圆角矩形 18"/>
            <p:cNvSpPr/>
            <p:nvPr/>
          </p:nvSpPr>
          <p:spPr>
            <a:xfrm>
              <a:off x="0" y="-95251"/>
              <a:ext cx="3071049" cy="73880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圆角矩形 4"/>
            <p:cNvSpPr/>
            <p:nvPr/>
          </p:nvSpPr>
          <p:spPr>
            <a:xfrm>
              <a:off x="21641" y="-73611"/>
              <a:ext cx="3211042" cy="695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baseline="0" dirty="0" smtClean="0">
                  <a:ea typeface="微软雅黑" pitchFamily="34" charset="-122"/>
                </a:rPr>
                <a:t>国储仓区</a:t>
              </a:r>
              <a:endParaRPr lang="zh-CN" altLang="en-US" sz="1600" b="1" kern="1200" baseline="0" dirty="0">
                <a:ea typeface="微软雅黑" pitchFamily="34" charset="-122"/>
              </a:endParaRPr>
            </a:p>
          </p:txBody>
        </p:sp>
      </p:grpSp>
      <p:sp>
        <p:nvSpPr>
          <p:cNvPr id="22" name="五边形 21"/>
          <p:cNvSpPr/>
          <p:nvPr/>
        </p:nvSpPr>
        <p:spPr>
          <a:xfrm rot="535031">
            <a:off x="4944865" y="1178230"/>
            <a:ext cx="648072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491880" y="2137420"/>
            <a:ext cx="1440160" cy="576064"/>
            <a:chOff x="0" y="-95251"/>
            <a:chExt cx="3232683" cy="738802"/>
          </a:xfrm>
        </p:grpSpPr>
        <p:sp>
          <p:nvSpPr>
            <p:cNvPr id="27" name="圆角矩形 26"/>
            <p:cNvSpPr/>
            <p:nvPr/>
          </p:nvSpPr>
          <p:spPr>
            <a:xfrm>
              <a:off x="0" y="-95251"/>
              <a:ext cx="3071049" cy="73880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圆角矩形 4"/>
            <p:cNvSpPr/>
            <p:nvPr/>
          </p:nvSpPr>
          <p:spPr>
            <a:xfrm>
              <a:off x="21641" y="-73611"/>
              <a:ext cx="3211042" cy="695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baseline="0" dirty="0" smtClean="0">
                  <a:ea typeface="微软雅黑" pitchFamily="34" charset="-122"/>
                </a:rPr>
                <a:t>仓储区</a:t>
              </a:r>
              <a:endParaRPr lang="zh-CN" altLang="en-US" sz="1600" b="1" kern="1200" baseline="0" dirty="0">
                <a:ea typeface="微软雅黑" pitchFamily="34" charset="-122"/>
              </a:endParaRPr>
            </a:p>
          </p:txBody>
        </p:sp>
      </p:grpSp>
      <p:sp>
        <p:nvSpPr>
          <p:cNvPr id="29" name="五边形 28"/>
          <p:cNvSpPr/>
          <p:nvPr/>
        </p:nvSpPr>
        <p:spPr>
          <a:xfrm rot="535031">
            <a:off x="4800851" y="2546383"/>
            <a:ext cx="648072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2843808" y="3289548"/>
            <a:ext cx="1440160" cy="576064"/>
            <a:chOff x="0" y="-95251"/>
            <a:chExt cx="3232683" cy="738802"/>
          </a:xfrm>
        </p:grpSpPr>
        <p:sp>
          <p:nvSpPr>
            <p:cNvPr id="31" name="圆角矩形 30"/>
            <p:cNvSpPr/>
            <p:nvPr/>
          </p:nvSpPr>
          <p:spPr>
            <a:xfrm>
              <a:off x="0" y="-95251"/>
              <a:ext cx="3071049" cy="73880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圆角矩形 4"/>
            <p:cNvSpPr/>
            <p:nvPr/>
          </p:nvSpPr>
          <p:spPr>
            <a:xfrm>
              <a:off x="21641" y="-73611"/>
              <a:ext cx="3211042" cy="695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baseline="0" dirty="0" smtClean="0">
                  <a:ea typeface="微软雅黑" pitchFamily="34" charset="-122"/>
                </a:rPr>
                <a:t>配套区</a:t>
              </a:r>
              <a:endParaRPr lang="zh-CN" altLang="en-US" sz="1600" b="1" kern="1200" baseline="0" dirty="0">
                <a:ea typeface="微软雅黑" pitchFamily="34" charset="-122"/>
              </a:endParaRPr>
            </a:p>
          </p:txBody>
        </p:sp>
      </p:grpSp>
      <p:sp>
        <p:nvSpPr>
          <p:cNvPr id="33" name="五边形 32"/>
          <p:cNvSpPr/>
          <p:nvPr/>
        </p:nvSpPr>
        <p:spPr>
          <a:xfrm rot="535031">
            <a:off x="4152779" y="3698511"/>
            <a:ext cx="648072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7380312" y="1489348"/>
            <a:ext cx="1440160" cy="576064"/>
            <a:chOff x="0" y="-95251"/>
            <a:chExt cx="3232683" cy="738802"/>
          </a:xfrm>
        </p:grpSpPr>
        <p:sp>
          <p:nvSpPr>
            <p:cNvPr id="35" name="圆角矩形 34"/>
            <p:cNvSpPr/>
            <p:nvPr/>
          </p:nvSpPr>
          <p:spPr>
            <a:xfrm>
              <a:off x="0" y="-95251"/>
              <a:ext cx="3071049" cy="73880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圆角矩形 4"/>
            <p:cNvSpPr/>
            <p:nvPr/>
          </p:nvSpPr>
          <p:spPr>
            <a:xfrm>
              <a:off x="21641" y="-73611"/>
              <a:ext cx="3211042" cy="695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baseline="0" dirty="0" smtClean="0">
                  <a:ea typeface="微软雅黑" pitchFamily="34" charset="-122"/>
                </a:rPr>
                <a:t>加工区</a:t>
              </a:r>
              <a:endParaRPr lang="zh-CN" altLang="en-US" sz="1600" b="1" kern="1200" baseline="0" dirty="0">
                <a:ea typeface="微软雅黑" pitchFamily="34" charset="-122"/>
              </a:endParaRPr>
            </a:p>
          </p:txBody>
        </p:sp>
      </p:grpSp>
      <p:sp>
        <p:nvSpPr>
          <p:cNvPr id="37" name="五边形 36"/>
          <p:cNvSpPr/>
          <p:nvPr/>
        </p:nvSpPr>
        <p:spPr>
          <a:xfrm rot="9526989">
            <a:off x="6821374" y="1959334"/>
            <a:ext cx="648072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6876256" y="3361556"/>
            <a:ext cx="1440160" cy="576064"/>
            <a:chOff x="0" y="-95251"/>
            <a:chExt cx="3232683" cy="738802"/>
          </a:xfrm>
        </p:grpSpPr>
        <p:sp>
          <p:nvSpPr>
            <p:cNvPr id="39" name="圆角矩形 38"/>
            <p:cNvSpPr/>
            <p:nvPr/>
          </p:nvSpPr>
          <p:spPr>
            <a:xfrm>
              <a:off x="0" y="-95251"/>
              <a:ext cx="3071049" cy="73880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圆角矩形 4"/>
            <p:cNvSpPr/>
            <p:nvPr/>
          </p:nvSpPr>
          <p:spPr>
            <a:xfrm>
              <a:off x="21641" y="-73611"/>
              <a:ext cx="3211042" cy="695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baseline="0" dirty="0" smtClean="0">
                  <a:ea typeface="微软雅黑" pitchFamily="34" charset="-122"/>
                </a:rPr>
                <a:t>交易区</a:t>
              </a:r>
              <a:endParaRPr lang="zh-CN" altLang="en-US" sz="1600" b="1" kern="1200" baseline="0" dirty="0">
                <a:ea typeface="微软雅黑" pitchFamily="34" charset="-122"/>
              </a:endParaRPr>
            </a:p>
          </p:txBody>
        </p:sp>
      </p:grpSp>
      <p:sp>
        <p:nvSpPr>
          <p:cNvPr id="41" name="五边形 40"/>
          <p:cNvSpPr/>
          <p:nvPr/>
        </p:nvSpPr>
        <p:spPr>
          <a:xfrm rot="10800000">
            <a:off x="6300192" y="3505572"/>
            <a:ext cx="648072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7236296" y="481236"/>
            <a:ext cx="1440160" cy="576064"/>
            <a:chOff x="0" y="-95251"/>
            <a:chExt cx="3232683" cy="738802"/>
          </a:xfrm>
        </p:grpSpPr>
        <p:sp>
          <p:nvSpPr>
            <p:cNvPr id="43" name="圆角矩形 42"/>
            <p:cNvSpPr/>
            <p:nvPr/>
          </p:nvSpPr>
          <p:spPr>
            <a:xfrm>
              <a:off x="0" y="-95251"/>
              <a:ext cx="3071049" cy="73880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圆角矩形 4"/>
            <p:cNvSpPr/>
            <p:nvPr/>
          </p:nvSpPr>
          <p:spPr>
            <a:xfrm>
              <a:off x="21641" y="-73611"/>
              <a:ext cx="3211042" cy="695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baseline="0" dirty="0" smtClean="0">
                  <a:ea typeface="微软雅黑" pitchFamily="34" charset="-122"/>
                </a:rPr>
                <a:t>物流区</a:t>
              </a:r>
              <a:endParaRPr lang="zh-CN" altLang="en-US" sz="1600" b="1" kern="1200" baseline="0" dirty="0">
                <a:ea typeface="微软雅黑" pitchFamily="34" charset="-122"/>
              </a:endParaRPr>
            </a:p>
          </p:txBody>
        </p:sp>
      </p:grpSp>
      <p:sp>
        <p:nvSpPr>
          <p:cNvPr id="45" name="五边形 44"/>
          <p:cNvSpPr/>
          <p:nvPr/>
        </p:nvSpPr>
        <p:spPr>
          <a:xfrm rot="9526989">
            <a:off x="6677358" y="951222"/>
            <a:ext cx="648072" cy="21602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7" name="图示 46"/>
          <p:cNvGraphicFramePr/>
          <p:nvPr/>
        </p:nvGraphicFramePr>
        <p:xfrm>
          <a:off x="323528" y="985292"/>
          <a:ext cx="237626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93404"/>
            <a:ext cx="2448272" cy="1589493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 rot="10800000" flipV="1">
            <a:off x="5244201" y="2533077"/>
            <a:ext cx="1598578" cy="396045"/>
            <a:chOff x="0" y="0"/>
            <a:chExt cx="4550905" cy="902980"/>
          </a:xfrm>
        </p:grpSpPr>
        <p:sp>
          <p:nvSpPr>
            <p:cNvPr id="22" name="圆角矩形 21"/>
            <p:cNvSpPr/>
            <p:nvPr/>
          </p:nvSpPr>
          <p:spPr>
            <a:xfrm>
              <a:off x="0" y="0"/>
              <a:ext cx="4550905" cy="90298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3" name="圆角矩形 4"/>
            <p:cNvSpPr/>
            <p:nvPr/>
          </p:nvSpPr>
          <p:spPr>
            <a:xfrm>
              <a:off x="314687" y="26448"/>
              <a:ext cx="3894918" cy="8500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baseline="0" dirty="0" smtClean="0">
                  <a:ea typeface="微软雅黑" pitchFamily="34" charset="-122"/>
                </a:rPr>
                <a:t>信息中心</a:t>
              </a:r>
              <a:endParaRPr lang="zh-CN" altLang="en-US" sz="2000" kern="1200" baseline="0" dirty="0">
                <a:ea typeface="微软雅黑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9996986" flipV="1">
            <a:off x="4237764" y="1020713"/>
            <a:ext cx="1598578" cy="410531"/>
            <a:chOff x="381138" y="1067158"/>
            <a:chExt cx="4550905" cy="936008"/>
          </a:xfrm>
        </p:grpSpPr>
        <p:sp>
          <p:nvSpPr>
            <p:cNvPr id="19" name="圆角矩形 18"/>
            <p:cNvSpPr/>
            <p:nvPr/>
          </p:nvSpPr>
          <p:spPr>
            <a:xfrm>
              <a:off x="381138" y="1067158"/>
              <a:ext cx="4550905" cy="90298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1" name="圆角矩形 6"/>
            <p:cNvSpPr/>
            <p:nvPr/>
          </p:nvSpPr>
          <p:spPr>
            <a:xfrm>
              <a:off x="795471" y="1153079"/>
              <a:ext cx="3529935" cy="85008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baseline="0" dirty="0" smtClean="0">
                  <a:ea typeface="微软雅黑" pitchFamily="34" charset="-122"/>
                </a:rPr>
                <a:t>交易中心</a:t>
              </a:r>
              <a:endParaRPr lang="zh-CN" altLang="en-US" sz="2000" kern="1200" baseline="0" dirty="0"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7239484" flipV="1">
            <a:off x="6897465" y="2916478"/>
            <a:ext cx="2371757" cy="396045"/>
            <a:chOff x="756588" y="2134317"/>
            <a:chExt cx="4550905" cy="902980"/>
          </a:xfrm>
        </p:grpSpPr>
        <p:sp>
          <p:nvSpPr>
            <p:cNvPr id="16" name="圆角矩形 15"/>
            <p:cNvSpPr/>
            <p:nvPr/>
          </p:nvSpPr>
          <p:spPr>
            <a:xfrm>
              <a:off x="756588" y="2134317"/>
              <a:ext cx="4550905" cy="90298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圆角矩形 8"/>
            <p:cNvSpPr/>
            <p:nvPr/>
          </p:nvSpPr>
          <p:spPr>
            <a:xfrm>
              <a:off x="1028280" y="2160765"/>
              <a:ext cx="3957749" cy="8500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baseline="0" dirty="0" smtClean="0">
                  <a:ea typeface="微软雅黑" pitchFamily="34" charset="-122"/>
                </a:rPr>
                <a:t>物流配送中心</a:t>
              </a:r>
              <a:endParaRPr lang="zh-CN" altLang="en-US" sz="2000" kern="1200" baseline="0" dirty="0">
                <a:ea typeface="微软雅黑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11282021" flipV="1">
            <a:off x="6172329" y="1147438"/>
            <a:ext cx="2348232" cy="396045"/>
            <a:chOff x="1137726" y="3201475"/>
            <a:chExt cx="4550905" cy="902980"/>
          </a:xfrm>
        </p:grpSpPr>
        <p:sp>
          <p:nvSpPr>
            <p:cNvPr id="14" name="圆角矩形 13"/>
            <p:cNvSpPr/>
            <p:nvPr/>
          </p:nvSpPr>
          <p:spPr>
            <a:xfrm>
              <a:off x="1137726" y="3201475"/>
              <a:ext cx="4550905" cy="90298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圆角矩形 10"/>
            <p:cNvSpPr/>
            <p:nvPr/>
          </p:nvSpPr>
          <p:spPr>
            <a:xfrm>
              <a:off x="1512842" y="3227923"/>
              <a:ext cx="3670766" cy="8500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kern="1200" baseline="0" dirty="0" smtClean="0">
                  <a:ea typeface="微软雅黑" pitchFamily="34" charset="-122"/>
                </a:rPr>
                <a:t>仓储管理中心</a:t>
              </a:r>
              <a:endParaRPr lang="zh-CN" altLang="en-US" sz="2000" kern="1200" baseline="0" dirty="0"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7086386" flipV="1">
            <a:off x="2797363" y="2612489"/>
            <a:ext cx="2371757" cy="396045"/>
            <a:chOff x="756588" y="2134317"/>
            <a:chExt cx="4550905" cy="902980"/>
          </a:xfrm>
        </p:grpSpPr>
        <p:sp>
          <p:nvSpPr>
            <p:cNvPr id="28" name="圆角矩形 27"/>
            <p:cNvSpPr/>
            <p:nvPr/>
          </p:nvSpPr>
          <p:spPr>
            <a:xfrm>
              <a:off x="756588" y="2134317"/>
              <a:ext cx="4550905" cy="90298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9" name="圆角矩形 8"/>
            <p:cNvSpPr/>
            <p:nvPr/>
          </p:nvSpPr>
          <p:spPr>
            <a:xfrm>
              <a:off x="1060076" y="2160763"/>
              <a:ext cx="3893069" cy="8500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dirty="0" smtClean="0">
                  <a:ea typeface="微软雅黑" pitchFamily="34" charset="-122"/>
                </a:rPr>
                <a:t>质量监测中心</a:t>
              </a:r>
              <a:endParaRPr lang="zh-CN" altLang="en-US" sz="2000" kern="1200" baseline="0" dirty="0">
                <a:ea typeface="微软雅黑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2066360" flipV="1">
            <a:off x="4563754" y="4063331"/>
            <a:ext cx="2371757" cy="396045"/>
            <a:chOff x="756588" y="2134317"/>
            <a:chExt cx="4550905" cy="902980"/>
          </a:xfrm>
        </p:grpSpPr>
        <p:sp>
          <p:nvSpPr>
            <p:cNvPr id="31" name="圆角矩形 30"/>
            <p:cNvSpPr/>
            <p:nvPr/>
          </p:nvSpPr>
          <p:spPr>
            <a:xfrm>
              <a:off x="756588" y="2134317"/>
              <a:ext cx="4550905" cy="90298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32" name="圆角矩形 8"/>
            <p:cNvSpPr/>
            <p:nvPr/>
          </p:nvSpPr>
          <p:spPr>
            <a:xfrm>
              <a:off x="1177903" y="2160765"/>
              <a:ext cx="3670263" cy="8500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dirty="0" smtClean="0">
                  <a:ea typeface="微软雅黑" pitchFamily="34" charset="-122"/>
                </a:rPr>
                <a:t>市场管理中心</a:t>
              </a:r>
              <a:endParaRPr lang="zh-CN" altLang="en-US" sz="2000" kern="1200" baseline="0" dirty="0">
                <a:ea typeface="微软雅黑" pitchFamily="34" charset="-122"/>
              </a:endParaRPr>
            </a:p>
          </p:txBody>
        </p:sp>
      </p:grpSp>
      <p:cxnSp>
        <p:nvCxnSpPr>
          <p:cNvPr id="38" name="直接连接符 37"/>
          <p:cNvCxnSpPr>
            <a:stCxn id="23" idx="0"/>
            <a:endCxn id="21" idx="2"/>
          </p:cNvCxnSpPr>
          <p:nvPr/>
        </p:nvCxnSpPr>
        <p:spPr>
          <a:xfrm flipH="1" flipV="1">
            <a:off x="5117423" y="1417851"/>
            <a:ext cx="930741" cy="1126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23" idx="0"/>
            <a:endCxn id="15" idx="2"/>
          </p:cNvCxnSpPr>
          <p:nvPr/>
        </p:nvCxnSpPr>
        <p:spPr>
          <a:xfrm flipV="1">
            <a:off x="6048164" y="1534738"/>
            <a:ext cx="1305413" cy="1009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endCxn id="18" idx="0"/>
          </p:cNvCxnSpPr>
          <p:nvPr/>
        </p:nvCxnSpPr>
        <p:spPr>
          <a:xfrm>
            <a:off x="6876256" y="2713484"/>
            <a:ext cx="1053335" cy="294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23" idx="2"/>
            <a:endCxn id="32" idx="0"/>
          </p:cNvCxnSpPr>
          <p:nvPr/>
        </p:nvCxnSpPr>
        <p:spPr>
          <a:xfrm flipH="1">
            <a:off x="5826003" y="2917523"/>
            <a:ext cx="222161" cy="1173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22" idx="3"/>
            <a:endCxn id="29" idx="2"/>
          </p:cNvCxnSpPr>
          <p:nvPr/>
        </p:nvCxnSpPr>
        <p:spPr>
          <a:xfrm flipH="1">
            <a:off x="4153924" y="2731100"/>
            <a:ext cx="1090277" cy="155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323528" y="337220"/>
            <a:ext cx="1923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市场功能简介</a:t>
            </a:r>
          </a:p>
          <a:p>
            <a:pPr algn="ctr"/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9" name="图示 48"/>
          <p:cNvGraphicFramePr/>
          <p:nvPr/>
        </p:nvGraphicFramePr>
        <p:xfrm>
          <a:off x="323528" y="985292"/>
          <a:ext cx="237626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92" y="3793604"/>
            <a:ext cx="1128422" cy="112842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75656" y="2713484"/>
            <a:ext cx="1243273" cy="8885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13" name="组合 22"/>
          <p:cNvGrpSpPr/>
          <p:nvPr/>
        </p:nvGrpSpPr>
        <p:grpSpPr>
          <a:xfrm>
            <a:off x="2555776" y="409228"/>
            <a:ext cx="288032" cy="3960440"/>
            <a:chOff x="2879812" y="1026098"/>
            <a:chExt cx="288032" cy="396044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879812" y="1314130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13284"/>
            <a:ext cx="2232248" cy="1547535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51520" y="337220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天惠市场构建简述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40" y="913284"/>
            <a:ext cx="547260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广东天惠粮油物流市场，</a:t>
            </a:r>
            <a:r>
              <a:rPr lang="zh-CN" altLang="zh-CN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在传统粮油产品交易贸易基础上</a:t>
            </a: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，借鉴国内外先进经验，运用创新型的互联网</a:t>
            </a:r>
            <a:r>
              <a:rPr lang="en-US" altLang="zh-CN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和电子商务等现代化手段，进一步完善了商品的交易方式，拓展储运、流通和资金服务功能。</a:t>
            </a:r>
            <a:endParaRPr lang="en-US" altLang="zh-CN" dirty="0" smtClean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市场参考其它先进的农产品交易和物流信息平台，学习其成熟的应用系统和运营模式，实现整个业务平台的迅速搭建，并和其它行业平台开展合作或进行资源共享。既可节约投资，又可拓展渠道和商机，互联互通，利于促进业务量和流量并扩大平台影响力。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0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4" y="0"/>
            <a:ext cx="9139126" cy="57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13284"/>
            <a:ext cx="2117451" cy="1270470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51520" y="337220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天惠业务运营说明</a:t>
            </a:r>
            <a:endParaRPr lang="zh-CN" altLang="en-US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42844" y="2428872"/>
            <a:ext cx="2500330" cy="6463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业务平台</a:t>
            </a:r>
          </a:p>
        </p:txBody>
      </p:sp>
      <p:graphicFrame>
        <p:nvGraphicFramePr>
          <p:cNvPr id="34" name="图示 33"/>
          <p:cNvGraphicFramePr/>
          <p:nvPr/>
        </p:nvGraphicFramePr>
        <p:xfrm>
          <a:off x="3143240" y="1571616"/>
          <a:ext cx="564360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矩形 34"/>
          <p:cNvSpPr/>
          <p:nvPr/>
        </p:nvSpPr>
        <p:spPr>
          <a:xfrm>
            <a:off x="5357818" y="4214822"/>
            <a:ext cx="3214710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天惠市场实体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左右箭头 36"/>
          <p:cNvSpPr/>
          <p:nvPr/>
        </p:nvSpPr>
        <p:spPr>
          <a:xfrm rot="5400000">
            <a:off x="5750727" y="3750475"/>
            <a:ext cx="714380" cy="357190"/>
          </a:xfrm>
          <a:prstGeom prst="leftRightArrow">
            <a:avLst>
              <a:gd name="adj1" fmla="val 29789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左右箭头 37"/>
          <p:cNvSpPr/>
          <p:nvPr/>
        </p:nvSpPr>
        <p:spPr>
          <a:xfrm rot="5400000">
            <a:off x="7465239" y="3750475"/>
            <a:ext cx="714380" cy="357190"/>
          </a:xfrm>
          <a:prstGeom prst="leftRightArrow">
            <a:avLst>
              <a:gd name="adj1" fmla="val 29789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左右箭头 38"/>
          <p:cNvSpPr/>
          <p:nvPr/>
        </p:nvSpPr>
        <p:spPr>
          <a:xfrm rot="5400000">
            <a:off x="5822165" y="2250277"/>
            <a:ext cx="571504" cy="357190"/>
          </a:xfrm>
          <a:prstGeom prst="leftRightArrow">
            <a:avLst>
              <a:gd name="adj1" fmla="val 29789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左右箭头 39"/>
          <p:cNvSpPr/>
          <p:nvPr/>
        </p:nvSpPr>
        <p:spPr>
          <a:xfrm rot="5400000">
            <a:off x="7536677" y="2250277"/>
            <a:ext cx="571504" cy="357190"/>
          </a:xfrm>
          <a:prstGeom prst="leftRightArrow">
            <a:avLst>
              <a:gd name="adj1" fmla="val 29789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左右箭头 40"/>
          <p:cNvSpPr/>
          <p:nvPr/>
        </p:nvSpPr>
        <p:spPr>
          <a:xfrm rot="5400000">
            <a:off x="3893339" y="2250277"/>
            <a:ext cx="571504" cy="357190"/>
          </a:xfrm>
          <a:prstGeom prst="leftRightArrow">
            <a:avLst>
              <a:gd name="adj1" fmla="val 29789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左右箭头 41"/>
          <p:cNvSpPr/>
          <p:nvPr/>
        </p:nvSpPr>
        <p:spPr>
          <a:xfrm rot="10800000">
            <a:off x="4572000" y="2928937"/>
            <a:ext cx="1071570" cy="357190"/>
          </a:xfrm>
          <a:prstGeom prst="leftRightArrow">
            <a:avLst>
              <a:gd name="adj1" fmla="val 29789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4929190" y="357170"/>
            <a:ext cx="980632" cy="936213"/>
            <a:chOff x="490090" y="1324981"/>
            <a:chExt cx="980632" cy="936213"/>
          </a:xfrm>
          <a:scene3d>
            <a:camera prst="perspectiveHeroicExtremeRightFacing"/>
            <a:lightRig rig="threePt" dir="t"/>
          </a:scene3d>
        </p:grpSpPr>
        <p:sp>
          <p:nvSpPr>
            <p:cNvPr id="44" name="矩形 43"/>
            <p:cNvSpPr/>
            <p:nvPr/>
          </p:nvSpPr>
          <p:spPr>
            <a:xfrm>
              <a:off x="490090" y="1324981"/>
              <a:ext cx="980632" cy="9362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矩形 44"/>
            <p:cNvSpPr/>
            <p:nvPr/>
          </p:nvSpPr>
          <p:spPr>
            <a:xfrm>
              <a:off x="490090" y="1324981"/>
              <a:ext cx="980632" cy="9362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合作商企</a:t>
              </a:r>
              <a:endParaRPr lang="zh-CN" altLang="en-US" sz="2400" b="1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6" name="左右箭头 45"/>
          <p:cNvSpPr/>
          <p:nvPr/>
        </p:nvSpPr>
        <p:spPr>
          <a:xfrm rot="5400000">
            <a:off x="5214942" y="1214426"/>
            <a:ext cx="500066" cy="357190"/>
          </a:xfrm>
          <a:prstGeom prst="leftRightArrow">
            <a:avLst>
              <a:gd name="adj1" fmla="val 29789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644008" y="2281436"/>
            <a:ext cx="998991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B2B</a:t>
            </a:r>
          </a:p>
        </p:txBody>
      </p:sp>
      <p:sp>
        <p:nvSpPr>
          <p:cNvPr id="23" name="矩形 22"/>
          <p:cNvSpPr/>
          <p:nvPr/>
        </p:nvSpPr>
        <p:spPr>
          <a:xfrm>
            <a:off x="6516216" y="2281436"/>
            <a:ext cx="994182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B2C</a:t>
            </a:r>
          </a:p>
        </p:txBody>
      </p: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4" y="0"/>
            <a:ext cx="9139126" cy="57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13284"/>
            <a:ext cx="2117451" cy="1270470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51520" y="337220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天惠业务运营说明</a:t>
            </a:r>
            <a:endParaRPr lang="zh-CN" altLang="en-US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1" name="流程图: 过程 140"/>
          <p:cNvSpPr/>
          <p:nvPr/>
        </p:nvSpPr>
        <p:spPr>
          <a:xfrm>
            <a:off x="4000496" y="2643186"/>
            <a:ext cx="4000528" cy="178595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5500694" y="785798"/>
            <a:ext cx="1000132" cy="428628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857752" y="3314646"/>
            <a:ext cx="221457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销售交易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2743142"/>
            <a:ext cx="178595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区内仓储管理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3886150"/>
            <a:ext cx="221457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运输配送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1071550"/>
            <a:ext cx="221457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进货交易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7752" y="1600134"/>
            <a:ext cx="221457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异地仓储管理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57752" y="2143120"/>
            <a:ext cx="221457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流转运输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2743142"/>
            <a:ext cx="178595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加工生产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42844" y="2428872"/>
            <a:ext cx="2500330" cy="6463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主业务操控</a:t>
            </a:r>
          </a:p>
        </p:txBody>
      </p:sp>
      <p:sp>
        <p:nvSpPr>
          <p:cNvPr id="27" name="缺角矩形 26"/>
          <p:cNvSpPr/>
          <p:nvPr/>
        </p:nvSpPr>
        <p:spPr>
          <a:xfrm>
            <a:off x="5000628" y="428608"/>
            <a:ext cx="1928826" cy="428628"/>
          </a:xfrm>
          <a:prstGeom prst="plaque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供货商联系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缺角矩形 27"/>
          <p:cNvSpPr/>
          <p:nvPr/>
        </p:nvSpPr>
        <p:spPr>
          <a:xfrm>
            <a:off x="5000628" y="4857764"/>
            <a:ext cx="1928826" cy="428628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销售客户管理</a:t>
            </a:r>
            <a:endParaRPr lang="zh-CN" altLang="en-US" sz="20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3" name="肘形连接符 32"/>
          <p:cNvCxnSpPr>
            <a:stCxn id="71" idx="2"/>
            <a:endCxn id="28" idx="3"/>
          </p:cNvCxnSpPr>
          <p:nvPr/>
        </p:nvCxnSpPr>
        <p:spPr>
          <a:xfrm rot="10800000" flipV="1">
            <a:off x="6929455" y="3512474"/>
            <a:ext cx="1383379" cy="1559604"/>
          </a:xfrm>
          <a:prstGeom prst="bentConnector3">
            <a:avLst>
              <a:gd name="adj1" fmla="val 15211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>
            <a:stCxn id="71" idx="2"/>
            <a:endCxn id="9" idx="3"/>
          </p:cNvCxnSpPr>
          <p:nvPr/>
        </p:nvCxnSpPr>
        <p:spPr>
          <a:xfrm rot="10800000" flipV="1">
            <a:off x="7072331" y="3512473"/>
            <a:ext cx="1240503" cy="2227"/>
          </a:xfrm>
          <a:prstGeom prst="bentConnector3">
            <a:avLst>
              <a:gd name="adj1" fmla="val 5000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/>
          <p:cNvCxnSpPr>
            <a:stCxn id="91" idx="0"/>
            <a:endCxn id="20" idx="1"/>
          </p:cNvCxnSpPr>
          <p:nvPr/>
        </p:nvCxnSpPr>
        <p:spPr>
          <a:xfrm flipV="1">
            <a:off x="3774366" y="1800189"/>
            <a:ext cx="1083386" cy="545589"/>
          </a:xfrm>
          <a:prstGeom prst="bentConnector3">
            <a:avLst>
              <a:gd name="adj1" fmla="val 1002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云形 70"/>
          <p:cNvSpPr/>
          <p:nvPr/>
        </p:nvSpPr>
        <p:spPr>
          <a:xfrm>
            <a:off x="8310839" y="2226590"/>
            <a:ext cx="642942" cy="2571768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经营商户操作</a:t>
            </a:r>
            <a:endParaRPr lang="zh-CN" altLang="en-US" dirty="0"/>
          </a:p>
        </p:txBody>
      </p:sp>
      <p:cxnSp>
        <p:nvCxnSpPr>
          <p:cNvPr id="80" name="肘形连接符 79"/>
          <p:cNvCxnSpPr>
            <a:stCxn id="71" idx="2"/>
            <a:endCxn id="27" idx="3"/>
          </p:cNvCxnSpPr>
          <p:nvPr/>
        </p:nvCxnSpPr>
        <p:spPr>
          <a:xfrm rot="10800000">
            <a:off x="6929455" y="642922"/>
            <a:ext cx="1383379" cy="2869552"/>
          </a:xfrm>
          <a:prstGeom prst="bentConnector3">
            <a:avLst>
              <a:gd name="adj1" fmla="val 15211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肘形连接符 80"/>
          <p:cNvCxnSpPr>
            <a:stCxn id="71" idx="2"/>
            <a:endCxn id="15" idx="3"/>
          </p:cNvCxnSpPr>
          <p:nvPr/>
        </p:nvCxnSpPr>
        <p:spPr>
          <a:xfrm rot="10800000">
            <a:off x="7072331" y="1271606"/>
            <a:ext cx="1240503" cy="2240869"/>
          </a:xfrm>
          <a:prstGeom prst="bentConnector3">
            <a:avLst>
              <a:gd name="adj1" fmla="val 17024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云形 90"/>
          <p:cNvSpPr/>
          <p:nvPr/>
        </p:nvSpPr>
        <p:spPr>
          <a:xfrm>
            <a:off x="3131960" y="1024175"/>
            <a:ext cx="642942" cy="2643206"/>
          </a:xfrm>
          <a:prstGeom prst="cloud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天惠操管</a:t>
            </a:r>
            <a:endParaRPr lang="zh-CN" altLang="en-US" dirty="0"/>
          </a:p>
        </p:txBody>
      </p:sp>
      <p:cxnSp>
        <p:nvCxnSpPr>
          <p:cNvPr id="102" name="肘形连接符 80"/>
          <p:cNvCxnSpPr>
            <a:stCxn id="71" idx="2"/>
            <a:endCxn id="13" idx="3"/>
          </p:cNvCxnSpPr>
          <p:nvPr/>
        </p:nvCxnSpPr>
        <p:spPr>
          <a:xfrm rot="10800000">
            <a:off x="7858149" y="2943198"/>
            <a:ext cx="454685" cy="569277"/>
          </a:xfrm>
          <a:prstGeom prst="bentConnector3">
            <a:avLst>
              <a:gd name="adj1" fmla="val 44708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肘形连接符 51"/>
          <p:cNvCxnSpPr>
            <a:stCxn id="91" idx="0"/>
            <a:endCxn id="22" idx="1"/>
          </p:cNvCxnSpPr>
          <p:nvPr/>
        </p:nvCxnSpPr>
        <p:spPr>
          <a:xfrm flipV="1">
            <a:off x="3774366" y="2343175"/>
            <a:ext cx="1083386" cy="2603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肘形连接符 51"/>
          <p:cNvCxnSpPr>
            <a:stCxn id="91" idx="0"/>
            <a:endCxn id="10" idx="1"/>
          </p:cNvCxnSpPr>
          <p:nvPr/>
        </p:nvCxnSpPr>
        <p:spPr>
          <a:xfrm>
            <a:off x="3774366" y="2345778"/>
            <a:ext cx="369006" cy="597419"/>
          </a:xfrm>
          <a:prstGeom prst="bentConnector3">
            <a:avLst>
              <a:gd name="adj1" fmla="val 30437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肘形连接符 51"/>
          <p:cNvCxnSpPr>
            <a:stCxn id="91" idx="0"/>
            <a:endCxn id="12" idx="1"/>
          </p:cNvCxnSpPr>
          <p:nvPr/>
        </p:nvCxnSpPr>
        <p:spPr>
          <a:xfrm>
            <a:off x="3774366" y="2345778"/>
            <a:ext cx="1083386" cy="1740427"/>
          </a:xfrm>
          <a:prstGeom prst="bentConnector3">
            <a:avLst>
              <a:gd name="adj1" fmla="val 1002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C03B"/>
              </a:clrFrom>
              <a:clrTo>
                <a:srgbClr val="F9C0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4" y="0"/>
            <a:ext cx="9139126" cy="57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13284"/>
            <a:ext cx="2117451" cy="1270470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22"/>
          <p:cNvGrpSpPr/>
          <p:nvPr/>
        </p:nvGrpSpPr>
        <p:grpSpPr>
          <a:xfrm>
            <a:off x="2843808" y="409228"/>
            <a:ext cx="216024" cy="3919634"/>
            <a:chOff x="2951820" y="1026098"/>
            <a:chExt cx="216024" cy="391963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59832" y="1273324"/>
              <a:ext cx="0" cy="367240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951820" y="1026098"/>
              <a:ext cx="216024" cy="21602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51520" y="337220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天惠业务运营说明</a:t>
            </a:r>
            <a:endParaRPr lang="zh-CN" altLang="en-US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42844" y="2428872"/>
            <a:ext cx="2500330" cy="6463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模式的好处</a:t>
            </a:r>
          </a:p>
        </p:txBody>
      </p:sp>
      <p:graphicFrame>
        <p:nvGraphicFramePr>
          <p:cNvPr id="32" name="图示 31"/>
          <p:cNvGraphicFramePr/>
          <p:nvPr/>
        </p:nvGraphicFramePr>
        <p:xfrm>
          <a:off x="3275856" y="2785492"/>
          <a:ext cx="547260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" name="矩形 33"/>
          <p:cNvSpPr/>
          <p:nvPr/>
        </p:nvSpPr>
        <p:spPr>
          <a:xfrm>
            <a:off x="3275856" y="625252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由天惠平台协调进行规范化统一管理仓储和物流工作，通过信息化、机械化、规范化、规模化地进行仓储（异地和本地）和物流管理，可以有效减少人员配置需求以及劳务成本，也可以提高工作效率。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经营商户可以集中精力投放在业务拓展、直接经营管理以及资金管理上。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5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859</TotalTime>
  <Words>1868</Words>
  <Application>Microsoft Office PowerPoint</Application>
  <PresentationFormat>全屏显示(16:10)</PresentationFormat>
  <Paragraphs>262</Paragraphs>
  <Slides>25</Slides>
  <Notes>0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Microsoft 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Allen</cp:lastModifiedBy>
  <cp:revision>167</cp:revision>
  <dcterms:created xsi:type="dcterms:W3CDTF">2011-09-10T12:04:23Z</dcterms:created>
  <dcterms:modified xsi:type="dcterms:W3CDTF">2016-07-28T06:36:36Z</dcterms:modified>
</cp:coreProperties>
</file>